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9" r:id="rId3"/>
    <p:sldId id="263" r:id="rId4"/>
    <p:sldId id="264" r:id="rId5"/>
    <p:sldId id="265" r:id="rId6"/>
    <p:sldId id="267" r:id="rId7"/>
    <p:sldId id="268" r:id="rId8"/>
    <p:sldId id="266" r:id="rId9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26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7D9D1-E2F4-42D4-AF40-105BAFAA541B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77DD4-59FB-496C-9B46-677AB5B8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67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29CB-6800-4A29-B71D-D6A87CF58186}" type="datetime1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78EC-0195-454E-8392-DCF5922D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6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2E9D-A9A2-4166-9D7D-D7A17B9E49BD}" type="datetime1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78EC-0195-454E-8392-DCF5922D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4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0727-2E7E-42C4-A60D-D5B0C7C0DCB2}" type="datetime1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78EC-0195-454E-8392-DCF5922D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1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46D9-D3F8-45CD-B982-D84A03E8F565}" type="datetime1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78EC-0195-454E-8392-DCF5922D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6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56C7-4A0A-4B68-9984-C4A7DA4C985E}" type="datetime1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78EC-0195-454E-8392-DCF5922D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7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37E4-004B-434D-A8EF-6B8D40B136BE}" type="datetime1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www.thecurriculumcorner.com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78EC-0195-454E-8392-DCF5922D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8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C99-A0C2-4717-A292-90B7C8A3CD0B}" type="datetime1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www.thecurriculumcorner.com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78EC-0195-454E-8392-DCF5922D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4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D53A-2557-4544-8D15-54C42AD3B0C6}" type="datetime1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www.thecurriculumcorner.com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78EC-0195-454E-8392-DCF5922D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9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8F9D-910A-48D6-A394-44B69B256107}" type="datetime1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www.thecurriculumcorner.com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78EC-0195-454E-8392-DCF5922D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EE8F-A2B4-457D-9EA8-CD64B7D6FD01}" type="datetime1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www.thecurriculumcorner.com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78EC-0195-454E-8392-DCF5922D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6B73-6730-41D0-9CCA-FF417D95136A}" type="datetime1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www.thecurriculumcorner.com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78EC-0195-454E-8392-DCF5922D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6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4B348-269D-4C46-9033-B196E87FC79F}" type="datetime1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78EC-0195-454E-8392-DCF5922D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7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399"/>
            <a:ext cx="4310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Name: ______________________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5535" y="1143000"/>
            <a:ext cx="3661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Classroom Hunt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710872"/>
              </p:ext>
            </p:extLst>
          </p:nvPr>
        </p:nvGraphicFramePr>
        <p:xfrm>
          <a:off x="914398" y="2286000"/>
          <a:ext cx="6019801" cy="716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9801"/>
              </a:tblGrid>
              <a:tr h="1193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dLib BT" panose="04040805040B02020603" pitchFamily="82" charset="0"/>
                        </a:rPr>
                        <a:t>1.</a:t>
                      </a:r>
                      <a:endParaRPr lang="en-US" dirty="0">
                        <a:solidFill>
                          <a:schemeClr val="tx1"/>
                        </a:solidFill>
                        <a:latin typeface="AdLib BT" panose="04040805040B02020603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dLib BT" panose="04040805040B02020603" pitchFamily="82" charset="0"/>
                        </a:rPr>
                        <a:t>2.</a:t>
                      </a:r>
                      <a:endParaRPr lang="en-US" dirty="0">
                        <a:solidFill>
                          <a:schemeClr val="tx1"/>
                        </a:solidFill>
                        <a:latin typeface="AdLib BT" panose="04040805040B02020603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dLib BT" panose="04040805040B02020603" pitchFamily="82" charset="0"/>
                        </a:rPr>
                        <a:t>3.</a:t>
                      </a:r>
                      <a:endParaRPr lang="en-US" dirty="0">
                        <a:solidFill>
                          <a:schemeClr val="tx1"/>
                        </a:solidFill>
                        <a:latin typeface="AdLib BT" panose="04040805040B02020603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dLib BT" panose="04040805040B02020603" pitchFamily="82" charset="0"/>
                        </a:rPr>
                        <a:t>4.</a:t>
                      </a:r>
                      <a:endParaRPr lang="en-US" dirty="0">
                        <a:solidFill>
                          <a:schemeClr val="tx1"/>
                        </a:solidFill>
                        <a:latin typeface="AdLib BT" panose="04040805040B02020603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dLib BT" panose="04040805040B02020603" pitchFamily="82" charset="0"/>
                        </a:rPr>
                        <a:t>5.</a:t>
                      </a:r>
                      <a:endParaRPr lang="en-US" dirty="0">
                        <a:solidFill>
                          <a:schemeClr val="tx1"/>
                        </a:solidFill>
                        <a:latin typeface="AdLib BT" panose="04040805040B02020603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dLib BT" panose="04040805040B02020603" pitchFamily="82" charset="0"/>
                        </a:rPr>
                        <a:t>6.</a:t>
                      </a:r>
                      <a:endParaRPr lang="en-US" dirty="0">
                        <a:solidFill>
                          <a:schemeClr val="tx1"/>
                        </a:solidFill>
                        <a:latin typeface="AdLib BT" panose="04040805040B02020603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38400" y="9372600"/>
            <a:ext cx="2784348" cy="535516"/>
          </a:xfrm>
        </p:spPr>
        <p:txBody>
          <a:bodyPr/>
          <a:lstStyle/>
          <a:p>
            <a:r>
              <a:rPr lang="en-US" dirty="0" smtClean="0"/>
              <a:t>© www.thecurriculumcorner.com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4907" y="2438400"/>
            <a:ext cx="23551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pencils</a:t>
            </a:r>
            <a:endParaRPr lang="en-US" sz="6000" dirty="0"/>
          </a:p>
        </p:txBody>
      </p:sp>
      <p:sp>
        <p:nvSpPr>
          <p:cNvPr id="8" name="Rectangle 7"/>
          <p:cNvSpPr/>
          <p:nvPr/>
        </p:nvSpPr>
        <p:spPr>
          <a:xfrm>
            <a:off x="2725197" y="2485697"/>
            <a:ext cx="102397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32910" y="3606463"/>
            <a:ext cx="25660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crayons</a:t>
            </a:r>
            <a:endParaRPr lang="en-US" sz="6000" dirty="0"/>
          </a:p>
        </p:txBody>
      </p:sp>
      <p:sp>
        <p:nvSpPr>
          <p:cNvPr id="15" name="Rectangle 14"/>
          <p:cNvSpPr/>
          <p:nvPr/>
        </p:nvSpPr>
        <p:spPr>
          <a:xfrm>
            <a:off x="2743200" y="3653760"/>
            <a:ext cx="102397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50913" y="4774526"/>
            <a:ext cx="21812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library</a:t>
            </a:r>
            <a:endParaRPr lang="en-US" sz="6000" dirty="0"/>
          </a:p>
        </p:txBody>
      </p:sp>
      <p:sp>
        <p:nvSpPr>
          <p:cNvPr id="17" name="Rectangle 16"/>
          <p:cNvSpPr/>
          <p:nvPr/>
        </p:nvSpPr>
        <p:spPr>
          <a:xfrm>
            <a:off x="2761203" y="4821823"/>
            <a:ext cx="102397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68916" y="5942589"/>
            <a:ext cx="17668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clock</a:t>
            </a:r>
            <a:endParaRPr lang="en-US" sz="6000" dirty="0"/>
          </a:p>
        </p:txBody>
      </p:sp>
      <p:sp>
        <p:nvSpPr>
          <p:cNvPr id="19" name="Rectangle 18"/>
          <p:cNvSpPr/>
          <p:nvPr/>
        </p:nvSpPr>
        <p:spPr>
          <a:xfrm>
            <a:off x="2779206" y="5989886"/>
            <a:ext cx="102397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86919" y="7110652"/>
            <a:ext cx="15103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glue</a:t>
            </a:r>
            <a:endParaRPr lang="en-US" sz="6000" dirty="0"/>
          </a:p>
        </p:txBody>
      </p:sp>
      <p:sp>
        <p:nvSpPr>
          <p:cNvPr id="21" name="Rectangle 20"/>
          <p:cNvSpPr/>
          <p:nvPr/>
        </p:nvSpPr>
        <p:spPr>
          <a:xfrm>
            <a:off x="2797209" y="7157949"/>
            <a:ext cx="102397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810000" y="8278715"/>
            <a:ext cx="32317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computer</a:t>
            </a:r>
            <a:endParaRPr lang="en-US" sz="6000" dirty="0"/>
          </a:p>
        </p:txBody>
      </p:sp>
      <p:sp>
        <p:nvSpPr>
          <p:cNvPr id="23" name="Rectangle 22"/>
          <p:cNvSpPr/>
          <p:nvPr/>
        </p:nvSpPr>
        <p:spPr>
          <a:xfrm>
            <a:off x="2815212" y="8326012"/>
            <a:ext cx="102397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Cathy\Dropbox\Clip Art\School\schoolthemes\suppliesandkidsstamps\ppp back to school stamps\PNG FILES\penci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50140">
            <a:off x="1635025" y="2348647"/>
            <a:ext cx="228349" cy="101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Cathy\Dropbox\Clip Art\School\schoolthemes\suppliesandkidsstamps\ppp back to school stamps\PNG FILES\penci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50140">
            <a:off x="2132350" y="2487909"/>
            <a:ext cx="228349" cy="101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athy\Dropbox\Clip Art\School\schoolthemes\suppliesandkidsstamps\ppp back to school stamps\PNG FILES\alarm clo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12" y="5975939"/>
            <a:ext cx="688975" cy="100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Cathy\Dropbox\Clip Art\School\schoolthemes\suppliesandkidsstamps\ppp back to school stamps\PNG FILES\g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518" y="7157949"/>
            <a:ext cx="594660" cy="104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Cathy\Dropbox\Clip Art\School\schoolthemes\suppliesandkidsstamps\ppp back to school stamps\PNG FILES\book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323" y="4863237"/>
            <a:ext cx="1406038" cy="83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Cathy\Dropbox\Clip Art\School\schoolthemes\artsuppliesandkidsstamps\ppp little artists stamps\PNG FILES\crayon box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36" y="3632739"/>
            <a:ext cx="748499" cy="94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Cathy\Dropbox\Clip Art\School\kids\bullyingbw\PNG B&amp;W\Computer blacklin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821" y="8399977"/>
            <a:ext cx="1022779" cy="87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94518" y="8534400"/>
            <a:ext cx="631169" cy="381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694518" y="8505710"/>
            <a:ext cx="631169" cy="4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752600" y="8878472"/>
            <a:ext cx="501361" cy="565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399"/>
            <a:ext cx="4310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Name: ______________________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995064"/>
            <a:ext cx="4617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Exploring the school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38400" y="9372600"/>
            <a:ext cx="2784348" cy="535516"/>
          </a:xfrm>
        </p:spPr>
        <p:txBody>
          <a:bodyPr/>
          <a:lstStyle/>
          <a:p>
            <a:r>
              <a:rPr lang="en-US" dirty="0" smtClean="0"/>
              <a:t>© www.thecurriculumcorner.com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789916"/>
              </p:ext>
            </p:extLst>
          </p:nvPr>
        </p:nvGraphicFramePr>
        <p:xfrm>
          <a:off x="685797" y="1905000"/>
          <a:ext cx="6400802" cy="739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1"/>
                <a:gridCol w="3200401"/>
              </a:tblGrid>
              <a:tr h="1231900"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q"/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library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q"/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café 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q"/>
                      </a:pPr>
                      <a:r>
                        <a:rPr lang="en-US" sz="3600" dirty="0" smtClean="0">
                          <a:latin typeface="Janda Closer To Free" panose="02000503000000020003" pitchFamily="2" charset="0"/>
                        </a:rPr>
                        <a:t>music room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q"/>
                      </a:pPr>
                      <a:r>
                        <a:rPr lang="en-US" sz="3600" dirty="0" smtClean="0">
                          <a:latin typeface="Janda Closer To Free" panose="02000503000000020003" pitchFamily="2" charset="0"/>
                        </a:rPr>
                        <a:t>computer</a:t>
                      </a:r>
                      <a:r>
                        <a:rPr lang="en-US" sz="3600" baseline="0" dirty="0" smtClean="0">
                          <a:latin typeface="Janda Closer To Free" panose="02000503000000020003" pitchFamily="2" charset="0"/>
                        </a:rPr>
                        <a:t> lab</a:t>
                      </a:r>
                      <a:endParaRPr lang="en-US" sz="3600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q"/>
                      </a:pPr>
                      <a:r>
                        <a:rPr lang="en-US" sz="3600" dirty="0" smtClean="0">
                          <a:latin typeface="Janda Closer To Free" panose="02000503000000020003" pitchFamily="2" charset="0"/>
                        </a:rPr>
                        <a:t>art room</a:t>
                      </a:r>
                      <a:endParaRPr lang="en-US" sz="3600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q"/>
                      </a:pPr>
                      <a:r>
                        <a:rPr lang="en-US" sz="3600" dirty="0" smtClean="0">
                          <a:latin typeface="Janda Closer To Free" panose="02000503000000020003" pitchFamily="2" charset="0"/>
                        </a:rPr>
                        <a:t>bathroom</a:t>
                      </a:r>
                      <a:endParaRPr lang="en-US" sz="3600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q"/>
                      </a:pPr>
                      <a:r>
                        <a:rPr lang="en-US" sz="3600" dirty="0" smtClean="0">
                          <a:latin typeface="Janda Closer To Free" panose="02000503000000020003" pitchFamily="2" charset="0"/>
                        </a:rPr>
                        <a:t>playground</a:t>
                      </a:r>
                      <a:endParaRPr lang="en-US" sz="3600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q"/>
                      </a:pPr>
                      <a:r>
                        <a:rPr lang="en-US" sz="3600" dirty="0" smtClean="0">
                          <a:latin typeface="Janda Closer To Free" panose="02000503000000020003" pitchFamily="2" charset="0"/>
                        </a:rPr>
                        <a:t>water fountain</a:t>
                      </a:r>
                      <a:endParaRPr lang="en-US" sz="3600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q"/>
                      </a:pPr>
                      <a:r>
                        <a:rPr lang="en-US" sz="3600" dirty="0" smtClean="0">
                          <a:latin typeface="Janda Closer To Free" panose="02000503000000020003" pitchFamily="2" charset="0"/>
                        </a:rPr>
                        <a:t>office</a:t>
                      </a:r>
                      <a:endParaRPr lang="en-US" sz="3600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q"/>
                      </a:pPr>
                      <a:r>
                        <a:rPr lang="en-US" sz="3600" dirty="0" smtClean="0">
                          <a:latin typeface="Janda Closer To Free" panose="02000503000000020003" pitchFamily="2" charset="0"/>
                        </a:rPr>
                        <a:t>science lab</a:t>
                      </a:r>
                      <a:endParaRPr lang="en-US" sz="3600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q"/>
                      </a:pPr>
                      <a:r>
                        <a:rPr lang="en-US" sz="3600" dirty="0" smtClean="0">
                          <a:latin typeface="Janda Closer To Free" panose="02000503000000020003" pitchFamily="2" charset="0"/>
                        </a:rPr>
                        <a:t>nurse</a:t>
                      </a:r>
                      <a:endParaRPr lang="en-US" sz="3600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q"/>
                      </a:pPr>
                      <a:r>
                        <a:rPr lang="en-US" sz="3600" dirty="0" smtClean="0">
                          <a:latin typeface="Janda Closer To Free" panose="02000503000000020003" pitchFamily="2" charset="0"/>
                        </a:rPr>
                        <a:t>My room!</a:t>
                      </a:r>
                      <a:endParaRPr lang="en-US" sz="3600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3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" y="457201"/>
            <a:ext cx="7124701" cy="92202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47015" y="9515001"/>
            <a:ext cx="2784348" cy="535516"/>
          </a:xfrm>
        </p:spPr>
        <p:txBody>
          <a:bodyPr/>
          <a:lstStyle/>
          <a:p>
            <a:r>
              <a:rPr lang="en-US" dirty="0" smtClean="0"/>
              <a:t>© www.thecurriculumcorner.com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4074" y="924580"/>
            <a:ext cx="3953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Janda Closer To Free" panose="02000503000000020003" pitchFamily="2" charset="0"/>
              </a:rPr>
              <a:t>Welcome to Our Room</a:t>
            </a:r>
            <a:r>
              <a:rPr lang="en-US" dirty="0" smtClean="0">
                <a:latin typeface="Janda Closer To Free" panose="02000503000000020003" pitchFamily="2" charset="0"/>
              </a:rPr>
              <a:t>!</a:t>
            </a:r>
            <a:endParaRPr lang="en-US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266955"/>
              </p:ext>
            </p:extLst>
          </p:nvPr>
        </p:nvGraphicFramePr>
        <p:xfrm>
          <a:off x="761999" y="1676400"/>
          <a:ext cx="6096000" cy="754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740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parent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" y="457201"/>
            <a:ext cx="7124701" cy="92202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47015" y="9515001"/>
            <a:ext cx="2784348" cy="535516"/>
          </a:xfrm>
        </p:spPr>
        <p:txBody>
          <a:bodyPr/>
          <a:lstStyle/>
          <a:p>
            <a:r>
              <a:rPr lang="en-US" dirty="0" smtClean="0"/>
              <a:t>© www.thecurriculumcorner.com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4074" y="914400"/>
            <a:ext cx="3953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Janda Closer To Free" panose="02000503000000020003" pitchFamily="2" charset="0"/>
              </a:rPr>
              <a:t>Welcome to Our Room</a:t>
            </a:r>
            <a:r>
              <a:rPr lang="en-US" dirty="0" smtClean="0">
                <a:latin typeface="Janda Closer To Free" panose="02000503000000020003" pitchFamily="2" charset="0"/>
              </a:rPr>
              <a:t>!</a:t>
            </a:r>
            <a:endParaRPr lang="en-US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52045"/>
              </p:ext>
            </p:extLst>
          </p:nvPr>
        </p:nvGraphicFramePr>
        <p:xfrm>
          <a:off x="761999" y="1676400"/>
          <a:ext cx="6096000" cy="754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740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parent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3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" y="457201"/>
            <a:ext cx="7124701" cy="92202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47015" y="9515001"/>
            <a:ext cx="2784348" cy="535516"/>
          </a:xfrm>
        </p:spPr>
        <p:txBody>
          <a:bodyPr/>
          <a:lstStyle/>
          <a:p>
            <a:r>
              <a:rPr lang="en-US" dirty="0" smtClean="0"/>
              <a:t>© www.thecurriculumcorner.com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10212" y="895350"/>
            <a:ext cx="1992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Janda Closer To Free" panose="02000503000000020003" pitchFamily="2" charset="0"/>
              </a:rPr>
              <a:t>Volunteer!</a:t>
            </a:r>
            <a:endParaRPr lang="en-US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841827"/>
              </p:ext>
            </p:extLst>
          </p:nvPr>
        </p:nvGraphicFramePr>
        <p:xfrm>
          <a:off x="781049" y="1437620"/>
          <a:ext cx="6096000" cy="7630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04200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parent name/ student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availability (weekly,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monthly, as needed, other)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I prefer…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(clerical work, working with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kids, either)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 info.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014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0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0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0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0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0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0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0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0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0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0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0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5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" y="457201"/>
            <a:ext cx="7124701" cy="92202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47015" y="9515001"/>
            <a:ext cx="2784348" cy="535516"/>
          </a:xfrm>
        </p:spPr>
        <p:txBody>
          <a:bodyPr/>
          <a:lstStyle/>
          <a:p>
            <a:r>
              <a:rPr lang="en-US" dirty="0" smtClean="0"/>
              <a:t>© www.thecurriculumcorner.com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772180"/>
            <a:ext cx="5431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Janda Closer To Free" panose="02000503000000020003" pitchFamily="2" charset="0"/>
              </a:rPr>
              <a:t>Parent/ Guardian Information</a:t>
            </a:r>
            <a:endParaRPr lang="en-US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345753"/>
              </p:ext>
            </p:extLst>
          </p:nvPr>
        </p:nvGraphicFramePr>
        <p:xfrm>
          <a:off x="609599" y="1295402"/>
          <a:ext cx="6400800" cy="800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best way to reach me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 contact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Janda Closer To Free" panose="02000503000000020003" pitchFamily="2" charset="0"/>
                        </a:rPr>
                        <a:t>phone</a:t>
                      </a:r>
                      <a:endParaRPr lang="en-US" sz="1400" b="0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latin typeface="Janda Closer To Free" panose="02000503000000020003" pitchFamily="2" charset="0"/>
                        </a:rPr>
                        <a:t>e-mail address</a:t>
                      </a:r>
                      <a:endParaRPr lang="en-US" sz="1300" b="0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Janda Closer To Free" panose="02000503000000020003" pitchFamily="2" charset="0"/>
                        </a:rPr>
                        <a:t>parent</a:t>
                      </a:r>
                      <a:endParaRPr lang="en-US" sz="1400" b="0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Janda Closer To Free" panose="02000503000000020003" pitchFamily="2" charset="0"/>
                        </a:rPr>
                        <a:t>child</a:t>
                      </a:r>
                      <a:endParaRPr lang="en-US" sz="1400" b="0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8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" y="457201"/>
            <a:ext cx="7124701" cy="92202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47015" y="9515001"/>
            <a:ext cx="2784348" cy="535516"/>
          </a:xfrm>
        </p:spPr>
        <p:txBody>
          <a:bodyPr/>
          <a:lstStyle/>
          <a:p>
            <a:r>
              <a:rPr lang="en-US" dirty="0" smtClean="0"/>
              <a:t>© www.thecurriculumcorner.com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53210" y="772180"/>
            <a:ext cx="4917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Janda Closer To Free" panose="02000503000000020003" pitchFamily="2" charset="0"/>
              </a:rPr>
              <a:t>Getting to Know Your Child!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6775122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Child’s full name:  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Name your child goes by: ______________________________</a:t>
            </a:r>
          </a:p>
          <a:p>
            <a:endParaRPr lang="en-US" dirty="0"/>
          </a:p>
          <a:p>
            <a:r>
              <a:rPr lang="en-US" dirty="0" smtClean="0"/>
              <a:t>Parents/ guardians: ___________________________________</a:t>
            </a:r>
          </a:p>
          <a:p>
            <a:endParaRPr lang="en-US" dirty="0"/>
          </a:p>
          <a:p>
            <a:r>
              <a:rPr lang="en-US" dirty="0" smtClean="0"/>
              <a:t>Child lives with: 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Birthdate: ________________    Current age:  ________</a:t>
            </a:r>
          </a:p>
          <a:p>
            <a:endParaRPr lang="en-US" dirty="0" smtClean="0"/>
          </a:p>
          <a:p>
            <a:r>
              <a:rPr lang="en-US" dirty="0" smtClean="0"/>
              <a:t>Languages my child speaks: 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Hobbies/ extracurricular activities:  ______________________</a:t>
            </a:r>
            <a:endParaRPr lang="en-US" dirty="0"/>
          </a:p>
          <a:p>
            <a:r>
              <a:rPr lang="en-US" dirty="0" smtClean="0"/>
              <a:t>___________________________________________________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Strengths:  __________________________________________</a:t>
            </a:r>
            <a:endParaRPr lang="en-US" dirty="0"/>
          </a:p>
          <a:p>
            <a:r>
              <a:rPr lang="en-US" dirty="0" smtClean="0"/>
              <a:t>___________________________________________________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Challenges: </a:t>
            </a:r>
            <a:r>
              <a:rPr lang="en-US" dirty="0"/>
              <a:t>__________________________________________</a:t>
            </a:r>
          </a:p>
          <a:p>
            <a:r>
              <a:rPr lang="en-US" dirty="0" smtClean="0"/>
              <a:t>___________________________________________________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Please share anything else that is important for me to know in getting to know your child: _____________________________</a:t>
            </a:r>
          </a:p>
          <a:p>
            <a:r>
              <a:rPr lang="en-US" dirty="0" smtClean="0"/>
              <a:t>___________________________________________________</a:t>
            </a:r>
            <a:endParaRPr lang="en-US" dirty="0"/>
          </a:p>
          <a:p>
            <a:r>
              <a:rPr lang="en-US" dirty="0" smtClean="0"/>
              <a:t>___________________________________________________</a:t>
            </a:r>
          </a:p>
          <a:p>
            <a:r>
              <a:rPr lang="en-US" dirty="0" smtClean="0"/>
              <a:t>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204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6858000" cy="2438400"/>
          </a:xfrm>
          <a:prstGeom prst="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47015" y="9515001"/>
            <a:ext cx="2784348" cy="535516"/>
          </a:xfrm>
        </p:spPr>
        <p:txBody>
          <a:bodyPr/>
          <a:lstStyle/>
          <a:p>
            <a:r>
              <a:rPr lang="en-US" dirty="0" smtClean="0"/>
              <a:t>© www.thecurriculumcorner.com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595640"/>
            <a:ext cx="141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Janda Closer To Free" panose="02000503000000020003" pitchFamily="2" charset="0"/>
              </a:rPr>
              <a:t>Name:  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733800"/>
            <a:ext cx="6858000" cy="2438400"/>
          </a:xfrm>
          <a:prstGeom prst="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3872240"/>
            <a:ext cx="141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Janda Closer To Free" panose="02000503000000020003" pitchFamily="2" charset="0"/>
              </a:rPr>
              <a:t>Name:  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7010400"/>
            <a:ext cx="6858000" cy="2438400"/>
          </a:xfrm>
          <a:prstGeom prst="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7148840"/>
            <a:ext cx="141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Janda Closer To Free" panose="02000503000000020003" pitchFamily="2" charset="0"/>
              </a:rPr>
              <a:t>Name:  </a:t>
            </a:r>
            <a:endParaRPr lang="en-US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75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212</Words>
  <Application>Microsoft Office PowerPoint</Application>
  <PresentationFormat>Custom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27</cp:revision>
  <dcterms:created xsi:type="dcterms:W3CDTF">2015-05-13T17:53:28Z</dcterms:created>
  <dcterms:modified xsi:type="dcterms:W3CDTF">2016-07-20T13:27:53Z</dcterms:modified>
</cp:coreProperties>
</file>