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6" r:id="rId16"/>
    <p:sldId id="274" r:id="rId17"/>
    <p:sldId id="275" r:id="rId18"/>
    <p:sldId id="273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00"/>
    </p:cViewPr>
  </p:sorterViewPr>
  <p:notesViewPr>
    <p:cSldViewPr>
      <p:cViewPr varScale="1">
        <p:scale>
          <a:sx n="67" d="100"/>
          <a:sy n="67" d="100"/>
        </p:scale>
        <p:origin x="-32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539FB-C407-488E-9808-C03D31234D9B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506C3-5C7F-44BD-865C-D368493E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3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06C3-5C7F-44BD-865C-D368493E54E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9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11B3-4CAC-4B64-8FF8-936C89EC0172}" type="datetime1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496D-0B36-4700-8D02-5A52D94E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9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AA85-D301-452B-9212-226860524EB1}" type="datetime1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496D-0B36-4700-8D02-5A52D94E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3E4A-0582-4C19-86C5-03C395DB05D3}" type="datetime1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496D-0B36-4700-8D02-5A52D94E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3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6F0-812B-41C8-8904-398FDDD54E52}" type="datetime1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496D-0B36-4700-8D02-5A52D94E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1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F35F-B865-4FD9-AFCA-082912F4ED0A}" type="datetime1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496D-0B36-4700-8D02-5A52D94E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5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B6D2-8E69-4A23-BCEB-087C6ED3667E}" type="datetime1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496D-0B36-4700-8D02-5A52D94E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2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9B5A-9839-4AA3-85D4-BA010E5FDFA8}" type="datetime1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496D-0B36-4700-8D02-5A52D94E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FCA6-C8BA-4FC7-880A-492F9493E785}" type="datetime1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496D-0B36-4700-8D02-5A52D94E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5D59-97A7-4CE8-97A6-8235C549E714}" type="datetime1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496D-0B36-4700-8D02-5A52D94E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8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CA34-2413-4204-978C-ECE1FF498A87}" type="datetime1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496D-0B36-4700-8D02-5A52D94E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1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E57E-43FA-4900-8830-510708A98890}" type="datetime1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496D-0B36-4700-8D02-5A52D94E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9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6D335-BD68-4C10-A39F-90AB3A1CF6A7}" type="datetime1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©www.thecurriculumcorner.com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7496D-0B36-4700-8D02-5A52D94E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5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16277" y="1732075"/>
            <a:ext cx="30712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KG Be Still And Know" panose="02000503000000020004" pitchFamily="2" charset="0"/>
              </a:rPr>
              <a:t>Doubles and</a:t>
            </a:r>
          </a:p>
          <a:p>
            <a:r>
              <a:rPr lang="en-US" sz="4000" dirty="0" smtClean="0">
                <a:latin typeface="KG Be Still And Know" panose="02000503000000020004" pitchFamily="2" charset="0"/>
              </a:rPr>
              <a:t>Doubles + 1</a:t>
            </a:r>
          </a:p>
          <a:p>
            <a:pPr algn="ctr"/>
            <a:r>
              <a:rPr lang="en-US" sz="4000" dirty="0" smtClean="0">
                <a:latin typeface="KG Be Still And Know" panose="02000503000000020004" pitchFamily="2" charset="0"/>
              </a:rPr>
              <a:t>Practice</a:t>
            </a:r>
            <a:endParaRPr lang="en-US" sz="4000" dirty="0">
              <a:latin typeface="KG Be Still And Know" panose="02000503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1190" y="4140495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KG Dancing on the Rooftop" panose="02000506000000020004" pitchFamily="2" charset="0"/>
                <a:hlinkClick r:id="rId4" action="ppaction://hlinksldjump"/>
              </a:rPr>
              <a:t>Click Here to Start!</a:t>
            </a:r>
            <a:endParaRPr lang="en-US" sz="4000" dirty="0">
              <a:solidFill>
                <a:schemeClr val="tx2">
                  <a:lumMod val="40000"/>
                  <a:lumOff val="60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4" action="ppaction://hlinksldjump"/>
              </a:rPr>
              <a:t>Nice Work!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/>
              <a:t>8 + 7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A.    13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B.    14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4" action="ppaction://hlinksldjump"/>
              </a:rPr>
              <a:t>C.    15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D.    16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4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4" action="ppaction://hlinksldjump"/>
              </a:rPr>
              <a:t>Nice Work!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/>
              <a:t>9 + 9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A.    16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4" action="ppaction://hlinksldjump"/>
              </a:rPr>
              <a:t>B.    18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C.    19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D.    17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4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4" action="ppaction://hlinksldjump"/>
              </a:rPr>
              <a:t>Nice Work!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/>
              <a:t>6 + 5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A.    12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4" action="ppaction://hlinksldjump"/>
              </a:rPr>
              <a:t>B.    11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C.    13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D.    10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4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4" action="ppaction://hlinksldjump"/>
              </a:rPr>
              <a:t>Nice Work!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1143000"/>
          </a:xfrm>
        </p:spPr>
        <p:txBody>
          <a:bodyPr/>
          <a:lstStyle/>
          <a:p>
            <a:r>
              <a:rPr lang="en-US" dirty="0" smtClean="0"/>
              <a:t>4 + 4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590800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A.    6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B.    2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4" action="ppaction://hlinksldjump"/>
              </a:rPr>
              <a:t>C.    8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D.    9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/>
              <a:t>7 + 7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A.    14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4" action="ppaction://hlinksldjump"/>
              </a:rPr>
              <a:t>B.    15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4" action="ppaction://hlinksldjump"/>
              </a:rPr>
              <a:t>C.    17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4" action="ppaction://hlinksldjump"/>
              </a:rPr>
              <a:t>D.    13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4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4" action="ppaction://hlinksldjump"/>
              </a:rPr>
              <a:t>Nice Work!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/>
              <a:t>8 + </a:t>
            </a:r>
            <a:r>
              <a:rPr lang="en-US" dirty="0"/>
              <a:t>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A.     15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B.     18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4" action="ppaction://hlinksldjump"/>
              </a:rPr>
              <a:t>C.     17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D.     16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4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4" action="ppaction://hlinksldjump"/>
              </a:rPr>
              <a:t>Nice Work!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/>
              <a:t>6 + 6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A.     11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4" action="ppaction://hlinksldjump"/>
              </a:rPr>
              <a:t>B.     12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C.     13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D.     10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4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4" action="ppaction://hlinksldjump"/>
              </a:rPr>
              <a:t>Nice Work!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/>
              <a:t>3 + 3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4" action="ppaction://hlinksldjump"/>
              </a:rPr>
              <a:t>A.     6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5" action="ppaction://hlinksldjump"/>
              </a:rPr>
              <a:t>B.     7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5" action="ppaction://hlinksldjump"/>
              </a:rPr>
              <a:t>C.     8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5" action="ppaction://hlinksldjump"/>
              </a:rPr>
              <a:t>D.     9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4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4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4" action="ppaction://hlinksldjump"/>
              </a:rPr>
              <a:t>Nice Work!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/>
              <a:t>2 + 2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A.     5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4" action="ppaction://hlinksldjump"/>
              </a:rPr>
              <a:t>B.     4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C.     3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D.     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4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4" action="ppaction://hlinksldjump"/>
              </a:rPr>
              <a:t>Nice Work!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/>
              <a:t>9 + 10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A.     19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4" action="ppaction://hlinksldjump"/>
              </a:rPr>
              <a:t>B.     18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4" action="ppaction://hlinksldjump"/>
              </a:rPr>
              <a:t>C.     17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4" action="ppaction://hlinksldjump"/>
              </a:rPr>
              <a:t>D.     20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4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4" action="ppaction://hlinksldjump"/>
              </a:rPr>
              <a:t>Nice Work!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/>
              <a:t>4 + 5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A.      8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B.      7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4" action="ppaction://hlinksldjump"/>
              </a:rPr>
              <a:t>C.      9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D.     10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4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4" action="ppaction://hlinksldjump"/>
              </a:rPr>
              <a:t>Nice Work!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4" action="ppaction://hlinksldjump"/>
              </a:rPr>
              <a:t>Nice Work!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/>
              <a:t>8 + 8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A.      15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B.      17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C.      19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4" action="ppaction://hlinksldjump"/>
              </a:rPr>
              <a:t>D.      16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4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4" action="ppaction://hlinksldjump"/>
              </a:rPr>
              <a:t>Nice Work!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/>
              <a:t>3 + 2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A.      6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4" action="ppaction://hlinksldjump"/>
              </a:rPr>
              <a:t>B.      5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C.      4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D.      7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4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4" action="ppaction://hlinksldjump"/>
              </a:rPr>
              <a:t>Nice Work!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B050"/>
                </a:solidFill>
                <a:hlinkClick r:id="rId3" action="ppaction://hlinksldjump"/>
              </a:rPr>
              <a:t>Good job</a:t>
            </a:r>
            <a:br>
              <a:rPr lang="en-US" sz="7200" dirty="0" smtClean="0">
                <a:solidFill>
                  <a:srgbClr val="00B050"/>
                </a:solidFill>
                <a:hlinkClick r:id="rId3" action="ppaction://hlinksldjump"/>
              </a:rPr>
            </a:br>
            <a:r>
              <a:rPr lang="en-US" sz="7200" dirty="0" smtClean="0">
                <a:solidFill>
                  <a:srgbClr val="00B050"/>
                </a:solidFill>
                <a:hlinkClick r:id="rId3" action="ppaction://hlinksldjump"/>
              </a:rPr>
              <a:t>practicing!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/>
              <a:t>6 + 7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A.    13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4" action="ppaction://hlinksldjump"/>
              </a:rPr>
              <a:t>B.    12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4" action="ppaction://hlinksldjump"/>
              </a:rPr>
              <a:t>C.    11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4" action="ppaction://hlinksldjump"/>
              </a:rPr>
              <a:t>D.    10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4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KG Dancing on the Rooftop" panose="02000506000000020004" pitchFamily="2" charset="0"/>
                <a:hlinkClick r:id="rId4" action="ppaction://hlinksldjump"/>
              </a:rPr>
              <a:t>Nice Work!</a:t>
            </a:r>
            <a:endParaRPr lang="en-US" sz="8800" dirty="0">
              <a:solidFill>
                <a:srgbClr val="00B050"/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/>
              <a:t>5 + 5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636837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A.    12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B.    11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3" action="ppaction://hlinksldjump"/>
              </a:rPr>
              <a:t>C.      9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hlinkClick r:id="rId4" action="ppaction://hlinksldjump"/>
              </a:rPr>
              <a:t>D.    10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Cathy.DESKTOP-HHOG9KH\Dropbox\Clip Art\new papers\Bundle White Digital Tags\White Centers\Bundle White Digital Tags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1893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4" action="ppaction://hlinksldjump"/>
              </a:rPr>
              <a:t>Try Again!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©www.thecurriculumcorner.com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00B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423</Words>
  <Application>Microsoft Office PowerPoint</Application>
  <PresentationFormat>On-screen Show (4:3)</PresentationFormat>
  <Paragraphs>158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4 + 4</vt:lpstr>
      <vt:lpstr>Try Again!</vt:lpstr>
      <vt:lpstr>Nice Work!</vt:lpstr>
      <vt:lpstr>6 + 7</vt:lpstr>
      <vt:lpstr>Try Again!</vt:lpstr>
      <vt:lpstr>Nice Work!</vt:lpstr>
      <vt:lpstr>5 + 5</vt:lpstr>
      <vt:lpstr>Try Again!</vt:lpstr>
      <vt:lpstr>Nice Work!</vt:lpstr>
      <vt:lpstr>8 + 7</vt:lpstr>
      <vt:lpstr>Try Again!</vt:lpstr>
      <vt:lpstr>Nice Work!</vt:lpstr>
      <vt:lpstr>9 + 9</vt:lpstr>
      <vt:lpstr>Try Again!</vt:lpstr>
      <vt:lpstr>Nice Work!</vt:lpstr>
      <vt:lpstr>6 + 5</vt:lpstr>
      <vt:lpstr>Try Again!</vt:lpstr>
      <vt:lpstr>Nice Work!</vt:lpstr>
      <vt:lpstr>7 + 7</vt:lpstr>
      <vt:lpstr>Try Again!</vt:lpstr>
      <vt:lpstr>Nice Work!</vt:lpstr>
      <vt:lpstr>8 + 9</vt:lpstr>
      <vt:lpstr>Try Again!</vt:lpstr>
      <vt:lpstr>Nice Work!</vt:lpstr>
      <vt:lpstr>6 + 6</vt:lpstr>
      <vt:lpstr>Try Again!</vt:lpstr>
      <vt:lpstr>Nice Work!</vt:lpstr>
      <vt:lpstr>3 + 3</vt:lpstr>
      <vt:lpstr>Try Again!</vt:lpstr>
      <vt:lpstr>Nice Work!</vt:lpstr>
      <vt:lpstr>2 + 2</vt:lpstr>
      <vt:lpstr>Try Again!</vt:lpstr>
      <vt:lpstr>Nice Work!</vt:lpstr>
      <vt:lpstr>9 + 10</vt:lpstr>
      <vt:lpstr>Try Again!</vt:lpstr>
      <vt:lpstr>Nice Work!</vt:lpstr>
      <vt:lpstr>4 + 5</vt:lpstr>
      <vt:lpstr>Try Again!</vt:lpstr>
      <vt:lpstr>Nice Work!</vt:lpstr>
      <vt:lpstr>8 + 8</vt:lpstr>
      <vt:lpstr>Try Again!</vt:lpstr>
      <vt:lpstr>Nice Work!</vt:lpstr>
      <vt:lpstr>3 + 2</vt:lpstr>
      <vt:lpstr>Try Again!</vt:lpstr>
      <vt:lpstr>Nice Work!</vt:lpstr>
      <vt:lpstr>Good job practicing!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33</cp:revision>
  <dcterms:created xsi:type="dcterms:W3CDTF">2017-05-24T13:21:44Z</dcterms:created>
  <dcterms:modified xsi:type="dcterms:W3CDTF">2017-05-25T13:33:31Z</dcterms:modified>
</cp:coreProperties>
</file>