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5" r:id="rId4"/>
    <p:sldId id="286" r:id="rId5"/>
    <p:sldId id="263" r:id="rId6"/>
    <p:sldId id="289" r:id="rId7"/>
    <p:sldId id="290" r:id="rId8"/>
    <p:sldId id="264" r:id="rId9"/>
    <p:sldId id="291" r:id="rId10"/>
    <p:sldId id="292" r:id="rId11"/>
    <p:sldId id="265" r:id="rId12"/>
    <p:sldId id="293" r:id="rId13"/>
    <p:sldId id="294" r:id="rId14"/>
    <p:sldId id="266" r:id="rId15"/>
    <p:sldId id="295" r:id="rId16"/>
    <p:sldId id="296" r:id="rId17"/>
    <p:sldId id="267" r:id="rId18"/>
    <p:sldId id="297" r:id="rId19"/>
    <p:sldId id="298" r:id="rId20"/>
    <p:sldId id="268" r:id="rId21"/>
    <p:sldId id="299" r:id="rId22"/>
    <p:sldId id="300" r:id="rId23"/>
    <p:sldId id="269" r:id="rId24"/>
    <p:sldId id="301" r:id="rId25"/>
    <p:sldId id="302" r:id="rId26"/>
    <p:sldId id="270" r:id="rId27"/>
    <p:sldId id="303" r:id="rId28"/>
    <p:sldId id="304" r:id="rId29"/>
    <p:sldId id="271" r:id="rId30"/>
    <p:sldId id="305" r:id="rId31"/>
    <p:sldId id="306" r:id="rId32"/>
    <p:sldId id="272" r:id="rId33"/>
    <p:sldId id="307" r:id="rId34"/>
    <p:sldId id="308" r:id="rId35"/>
    <p:sldId id="273" r:id="rId36"/>
    <p:sldId id="309" r:id="rId37"/>
    <p:sldId id="310" r:id="rId38"/>
    <p:sldId id="274" r:id="rId39"/>
    <p:sldId id="311" r:id="rId40"/>
    <p:sldId id="312" r:id="rId41"/>
    <p:sldId id="275" r:id="rId42"/>
    <p:sldId id="313" r:id="rId43"/>
    <p:sldId id="314" r:id="rId44"/>
    <p:sldId id="276" r:id="rId45"/>
    <p:sldId id="315" r:id="rId46"/>
    <p:sldId id="316" r:id="rId47"/>
    <p:sldId id="277" r:id="rId48"/>
    <p:sldId id="317" r:id="rId49"/>
    <p:sldId id="318" r:id="rId50"/>
    <p:sldId id="278" r:id="rId51"/>
    <p:sldId id="319" r:id="rId52"/>
    <p:sldId id="320" r:id="rId53"/>
    <p:sldId id="279" r:id="rId54"/>
    <p:sldId id="321" r:id="rId55"/>
    <p:sldId id="322" r:id="rId56"/>
    <p:sldId id="280" r:id="rId57"/>
    <p:sldId id="323" r:id="rId58"/>
    <p:sldId id="324" r:id="rId59"/>
    <p:sldId id="281" r:id="rId60"/>
    <p:sldId id="325" r:id="rId61"/>
    <p:sldId id="326" r:id="rId62"/>
    <p:sldId id="282" r:id="rId63"/>
    <p:sldId id="327" r:id="rId64"/>
    <p:sldId id="328" r:id="rId65"/>
    <p:sldId id="283" r:id="rId66"/>
    <p:sldId id="329" r:id="rId67"/>
    <p:sldId id="330" r:id="rId68"/>
    <p:sldId id="284" r:id="rId69"/>
    <p:sldId id="331" r:id="rId70"/>
    <p:sldId id="332" r:id="rId71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91" y="3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E65B-525E-40EB-BF38-6E612F7D09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479E-F0F1-447F-B91D-D6EACB8A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E65B-525E-40EB-BF38-6E612F7D09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479E-F0F1-447F-B91D-D6EACB8A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8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E65B-525E-40EB-BF38-6E612F7D09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479E-F0F1-447F-B91D-D6EACB8A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2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E65B-525E-40EB-BF38-6E612F7D09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479E-F0F1-447F-B91D-D6EACB8A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3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E65B-525E-40EB-BF38-6E612F7D09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479E-F0F1-447F-B91D-D6EACB8A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8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E65B-525E-40EB-BF38-6E612F7D09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479E-F0F1-447F-B91D-D6EACB8A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6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E65B-525E-40EB-BF38-6E612F7D09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479E-F0F1-447F-B91D-D6EACB8A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9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E65B-525E-40EB-BF38-6E612F7D09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479E-F0F1-447F-B91D-D6EACB8A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2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E65B-525E-40EB-BF38-6E612F7D09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479E-F0F1-447F-B91D-D6EACB8A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4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E65B-525E-40EB-BF38-6E612F7D09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479E-F0F1-447F-B91D-D6EACB8A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E65B-525E-40EB-BF38-6E612F7D09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479E-F0F1-447F-B91D-D6EACB8A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2E65B-525E-40EB-BF38-6E612F7D09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6479E-F0F1-447F-B91D-D6EACB8A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4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2249473"/>
            <a:ext cx="5356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Janda Safe and Sound" panose="02000503000000020004" pitchFamily="2" charset="0"/>
              </a:rPr>
              <a:t>Rounding Numbers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15439" y="3429000"/>
            <a:ext cx="6106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Safe and Sound" panose="02000503000000020004" pitchFamily="2" charset="0"/>
              </a:rPr>
              <a:t>A PowerPoint Review Game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31399" y="5257800"/>
            <a:ext cx="4073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Janda Safe and Sound" panose="02000503000000020004" pitchFamily="2" charset="0"/>
              </a:rPr>
              <a:t>created by:</a:t>
            </a:r>
            <a:br>
              <a:rPr lang="en-US" sz="2400" dirty="0">
                <a:latin typeface="Janda Safe and Sound" panose="02000503000000020004" pitchFamily="2" charset="0"/>
              </a:rPr>
            </a:br>
            <a:r>
              <a:rPr lang="en-US" sz="2400" dirty="0">
                <a:latin typeface="Janda Safe and Sound" panose="02000503000000020004" pitchFamily="2" charset="0"/>
              </a:rPr>
              <a:t>The Curriculum Corner</a:t>
            </a:r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3204747" y="4300931"/>
            <a:ext cx="3727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Manatee Solid" panose="02000506000000020004" pitchFamily="2" charset="0"/>
              </a:rPr>
              <a:t>Click Here to Start</a:t>
            </a:r>
          </a:p>
        </p:txBody>
      </p:sp>
    </p:spTree>
    <p:extLst>
      <p:ext uri="{BB962C8B-B14F-4D97-AF65-F5344CB8AC3E}">
        <p14:creationId xmlns:p14="http://schemas.microsoft.com/office/powerpoint/2010/main" val="519074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819400"/>
            <a:ext cx="4707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Safe and Sound" panose="02000503000000020004" pitchFamily="2" charset="0"/>
              </a:rPr>
              <a:t>Great work!</a:t>
            </a: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124200" y="4572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Manatee Solid" panose="02000506000000020004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777196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242" y="2133600"/>
            <a:ext cx="5155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Janda Safe and Sound" panose="02000503000000020004" pitchFamily="2" charset="0"/>
              </a:rPr>
              <a:t>Round to the nearest ten.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4000" y="2665529"/>
            <a:ext cx="907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Manatee Solid" panose="02000506000000020004" pitchFamily="2" charset="0"/>
              </a:rPr>
              <a:t>45</a:t>
            </a: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521793" y="3625870"/>
            <a:ext cx="1378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a.   30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520993" y="4495800"/>
            <a:ext cx="1380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b.   40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542247" y="5365730"/>
            <a:ext cx="1364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c.   50</a:t>
            </a:r>
          </a:p>
        </p:txBody>
      </p:sp>
    </p:spTree>
    <p:extLst>
      <p:ext uri="{BB962C8B-B14F-4D97-AF65-F5344CB8AC3E}">
        <p14:creationId xmlns:p14="http://schemas.microsoft.com/office/powerpoint/2010/main" val="2774979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693" y="2819400"/>
            <a:ext cx="4090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Janda Safe and Sound" panose="02000503000000020004" pitchFamily="2" charset="0"/>
              </a:rPr>
              <a:t>Keep trying!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71800" y="4928175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2257808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8477" y="2804160"/>
            <a:ext cx="2573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Safe and Sound" panose="02000503000000020004" pitchFamily="2" charset="0"/>
              </a:rPr>
              <a:t>Super!</a:t>
            </a: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124200" y="4572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Manatee Solid" panose="02000506000000020004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942508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242" y="2133600"/>
            <a:ext cx="5155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Janda Safe and Sound" panose="02000503000000020004" pitchFamily="2" charset="0"/>
              </a:rPr>
              <a:t>Round to the nearest ten.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4000" y="2665529"/>
            <a:ext cx="920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Manatee Solid" panose="02000506000000020004" pitchFamily="2" charset="0"/>
              </a:rPr>
              <a:t>96</a:t>
            </a: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491336" y="3625870"/>
            <a:ext cx="1439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a.   60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491338" y="4495800"/>
            <a:ext cx="1439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b.   100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542247" y="5365730"/>
            <a:ext cx="1364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c.   90</a:t>
            </a:r>
          </a:p>
        </p:txBody>
      </p:sp>
    </p:spTree>
    <p:extLst>
      <p:ext uri="{BB962C8B-B14F-4D97-AF65-F5344CB8AC3E}">
        <p14:creationId xmlns:p14="http://schemas.microsoft.com/office/powerpoint/2010/main" val="2127008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693" y="2819400"/>
            <a:ext cx="4090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Janda Safe and Sound" panose="02000503000000020004" pitchFamily="2" charset="0"/>
              </a:rPr>
              <a:t>Keep trying!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71800" y="4928175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3185706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810" y="2667000"/>
            <a:ext cx="3559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Safe and Sound" panose="02000503000000020004" pitchFamily="2" charset="0"/>
              </a:rPr>
              <a:t>Amazing!</a:t>
            </a: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124200" y="4572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Manatee Solid" panose="02000506000000020004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3057795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242" y="2133600"/>
            <a:ext cx="5155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Janda Safe and Sound" panose="02000503000000020004" pitchFamily="2" charset="0"/>
              </a:rPr>
              <a:t>Round to the nearest ten.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5683" y="2674943"/>
            <a:ext cx="1290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Manatee Solid" panose="02000506000000020004" pitchFamily="2" charset="0"/>
              </a:rPr>
              <a:t>246</a:t>
            </a: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426415" y="3625870"/>
            <a:ext cx="1569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a.   200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428821" y="4495800"/>
            <a:ext cx="156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b.   240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454884" y="5365730"/>
            <a:ext cx="1539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c.   250</a:t>
            </a:r>
          </a:p>
        </p:txBody>
      </p:sp>
    </p:spTree>
    <p:extLst>
      <p:ext uri="{BB962C8B-B14F-4D97-AF65-F5344CB8AC3E}">
        <p14:creationId xmlns:p14="http://schemas.microsoft.com/office/powerpoint/2010/main" val="2336002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693" y="2819400"/>
            <a:ext cx="4090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Janda Safe and Sound" panose="02000503000000020004" pitchFamily="2" charset="0"/>
              </a:rPr>
              <a:t>Keep trying!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71800" y="4928175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749141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819400"/>
            <a:ext cx="4666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Safe and Sound" panose="02000503000000020004" pitchFamily="2" charset="0"/>
              </a:rPr>
              <a:t>You know it!</a:t>
            </a: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124200" y="4572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Manatee Solid" panose="02000506000000020004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8336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242" y="2133600"/>
            <a:ext cx="5155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Janda Safe and Sound" panose="02000503000000020004" pitchFamily="2" charset="0"/>
              </a:rPr>
              <a:t>Round to the nearest ten.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4000" y="2665529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Manatee Solid" panose="02000506000000020004" pitchFamily="2" charset="0"/>
              </a:rPr>
              <a:t>73</a:t>
            </a: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521793" y="3625870"/>
            <a:ext cx="1378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a.   30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534617" y="4495800"/>
            <a:ext cx="1352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b.   70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534617" y="5365730"/>
            <a:ext cx="1380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c.   80</a:t>
            </a:r>
          </a:p>
        </p:txBody>
      </p:sp>
    </p:spTree>
    <p:extLst>
      <p:ext uri="{BB962C8B-B14F-4D97-AF65-F5344CB8AC3E}">
        <p14:creationId xmlns:p14="http://schemas.microsoft.com/office/powerpoint/2010/main" val="99429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242" y="2133600"/>
            <a:ext cx="5155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Janda Safe and Sound" panose="02000503000000020004" pitchFamily="2" charset="0"/>
              </a:rPr>
              <a:t>Round to the nearest ten.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5683" y="2674943"/>
            <a:ext cx="1342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Manatee Solid" panose="02000506000000020004" pitchFamily="2" charset="0"/>
              </a:rPr>
              <a:t>718</a:t>
            </a: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420804" y="3625870"/>
            <a:ext cx="1580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a.   700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497750" y="4495800"/>
            <a:ext cx="1426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b.   710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463702" y="5365730"/>
            <a:ext cx="1521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c.   720</a:t>
            </a:r>
          </a:p>
        </p:txBody>
      </p:sp>
    </p:spTree>
    <p:extLst>
      <p:ext uri="{BB962C8B-B14F-4D97-AF65-F5344CB8AC3E}">
        <p14:creationId xmlns:p14="http://schemas.microsoft.com/office/powerpoint/2010/main" val="2138846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693" y="2819400"/>
            <a:ext cx="4090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Janda Safe and Sound" panose="02000503000000020004" pitchFamily="2" charset="0"/>
              </a:rPr>
              <a:t>Keep trying!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71800" y="4928175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448544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4155" y="2830286"/>
            <a:ext cx="23024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Safe and Sound" panose="02000503000000020004" pitchFamily="2" charset="0"/>
              </a:rPr>
              <a:t>Wow!</a:t>
            </a: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124200" y="4572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Manatee Solid" panose="02000506000000020004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656950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242" y="2133600"/>
            <a:ext cx="5155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Janda Safe and Sound" panose="02000503000000020004" pitchFamily="2" charset="0"/>
              </a:rPr>
              <a:t>Round to the nearest ten.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5683" y="2674943"/>
            <a:ext cx="1266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Manatee Solid" panose="02000506000000020004" pitchFamily="2" charset="0"/>
              </a:rPr>
              <a:t>545</a:t>
            </a: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411988" y="3625870"/>
            <a:ext cx="1598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a.   550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414394" y="4495800"/>
            <a:ext cx="1593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b.   540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440458" y="5365730"/>
            <a:ext cx="1568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c.   500</a:t>
            </a:r>
          </a:p>
        </p:txBody>
      </p:sp>
    </p:spTree>
    <p:extLst>
      <p:ext uri="{BB962C8B-B14F-4D97-AF65-F5344CB8AC3E}">
        <p14:creationId xmlns:p14="http://schemas.microsoft.com/office/powerpoint/2010/main" val="2135964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693" y="2819400"/>
            <a:ext cx="4090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Janda Safe and Sound" panose="02000503000000020004" pitchFamily="2" charset="0"/>
              </a:rPr>
              <a:t>Keep trying!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71800" y="4928175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3470566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809336"/>
            <a:ext cx="3962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Safe and Sound" panose="02000503000000020004" pitchFamily="2" charset="0"/>
              </a:rPr>
              <a:t>Incredible!</a:t>
            </a: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124200" y="4572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Manatee Solid" panose="02000506000000020004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3029939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242" y="2133600"/>
            <a:ext cx="5155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Janda Safe and Sound" panose="02000503000000020004" pitchFamily="2" charset="0"/>
              </a:rPr>
              <a:t>Round to the nearest ten.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5683" y="2674943"/>
            <a:ext cx="1314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Manatee Solid" panose="02000506000000020004" pitchFamily="2" charset="0"/>
              </a:rPr>
              <a:t>189</a:t>
            </a: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481718" y="3625870"/>
            <a:ext cx="1458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a.   100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484125" y="4495800"/>
            <a:ext cx="1453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b.   180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503777" y="5365730"/>
            <a:ext cx="1441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c.   190</a:t>
            </a:r>
          </a:p>
        </p:txBody>
      </p:sp>
    </p:spTree>
    <p:extLst>
      <p:ext uri="{BB962C8B-B14F-4D97-AF65-F5344CB8AC3E}">
        <p14:creationId xmlns:p14="http://schemas.microsoft.com/office/powerpoint/2010/main" val="2700626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693" y="2819400"/>
            <a:ext cx="4090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Janda Safe and Sound" panose="02000503000000020004" pitchFamily="2" charset="0"/>
              </a:rPr>
              <a:t>Keep trying!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71800" y="4928175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3348679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2196" y="2590800"/>
            <a:ext cx="5606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Safe and Sound" panose="02000503000000020004" pitchFamily="2" charset="0"/>
              </a:rPr>
              <a:t>I’m impressed!</a:t>
            </a: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124200" y="4572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Manatee Solid" panose="02000506000000020004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557577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242" y="2133600"/>
            <a:ext cx="5155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Janda Safe and Sound" panose="02000503000000020004" pitchFamily="2" charset="0"/>
              </a:rPr>
              <a:t>Round to the nearest ten.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5683" y="2674943"/>
            <a:ext cx="1293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Manatee Solid" panose="02000506000000020004" pitchFamily="2" charset="0"/>
              </a:rPr>
              <a:t>997</a:t>
            </a: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310197" y="3625870"/>
            <a:ext cx="1801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a.   1,000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406379" y="4495800"/>
            <a:ext cx="1609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b.   990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442863" y="5365730"/>
            <a:ext cx="1563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c.   970</a:t>
            </a:r>
          </a:p>
        </p:txBody>
      </p:sp>
    </p:spTree>
    <p:extLst>
      <p:ext uri="{BB962C8B-B14F-4D97-AF65-F5344CB8AC3E}">
        <p14:creationId xmlns:p14="http://schemas.microsoft.com/office/powerpoint/2010/main" val="1956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693" y="2819400"/>
            <a:ext cx="4090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Janda Safe and Sound" panose="02000503000000020004" pitchFamily="2" charset="0"/>
              </a:rPr>
              <a:t>Keep trying!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71800" y="4928175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2821880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693" y="2819400"/>
            <a:ext cx="4090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Janda Safe and Sound" panose="02000503000000020004" pitchFamily="2" charset="0"/>
              </a:rPr>
              <a:t>Keep trying!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71800" y="4928175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392426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809336"/>
            <a:ext cx="5513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Safe and Sound" panose="02000503000000020004" pitchFamily="2" charset="0"/>
              </a:rPr>
              <a:t>Great thinking!</a:t>
            </a: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124200" y="4572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Manatee Solid" panose="02000506000000020004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348057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242" y="2133600"/>
            <a:ext cx="5331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Safe and Sound" panose="02000503000000020004" pitchFamily="2" charset="0"/>
              </a:rPr>
              <a:t>Round to the nearest hundred.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5683" y="2674943"/>
            <a:ext cx="1305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Manatee Solid" panose="02000506000000020004" pitchFamily="2" charset="0"/>
              </a:rPr>
              <a:t>634</a:t>
            </a: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387141" y="3625870"/>
            <a:ext cx="1647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a.   600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399967" y="4495800"/>
            <a:ext cx="1622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b.   630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451680" y="5365730"/>
            <a:ext cx="1546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c.   700</a:t>
            </a:r>
          </a:p>
        </p:txBody>
      </p:sp>
    </p:spTree>
    <p:extLst>
      <p:ext uri="{BB962C8B-B14F-4D97-AF65-F5344CB8AC3E}">
        <p14:creationId xmlns:p14="http://schemas.microsoft.com/office/powerpoint/2010/main" val="1516475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693" y="2819400"/>
            <a:ext cx="4090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Janda Safe and Sound" panose="02000503000000020004" pitchFamily="2" charset="0"/>
              </a:rPr>
              <a:t>Keep trying!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71800" y="4928175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305733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819400"/>
            <a:ext cx="4959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Safe and Sound" panose="02000503000000020004" pitchFamily="2" charset="0"/>
              </a:rPr>
              <a:t>You’ve got it!</a:t>
            </a: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124200" y="4572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Manatee Solid" panose="02000506000000020004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1079540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242" y="2133600"/>
            <a:ext cx="5331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Safe and Sound" panose="02000503000000020004" pitchFamily="2" charset="0"/>
              </a:rPr>
              <a:t>Round to the nearest hundred.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5683" y="2674943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Manatee Solid" panose="02000506000000020004" pitchFamily="2" charset="0"/>
              </a:rPr>
              <a:t>782</a:t>
            </a: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420804" y="3625870"/>
            <a:ext cx="1580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a.   700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416799" y="4495800"/>
            <a:ext cx="1588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b.   800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444468" y="5365730"/>
            <a:ext cx="1560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c.   780</a:t>
            </a:r>
          </a:p>
        </p:txBody>
      </p:sp>
    </p:spTree>
    <p:extLst>
      <p:ext uri="{BB962C8B-B14F-4D97-AF65-F5344CB8AC3E}">
        <p14:creationId xmlns:p14="http://schemas.microsoft.com/office/powerpoint/2010/main" val="1150574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693" y="2819400"/>
            <a:ext cx="4090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Janda Safe and Sound" panose="02000503000000020004" pitchFamily="2" charset="0"/>
              </a:rPr>
              <a:t>Keep trying!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71800" y="4928175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378409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3777" y="2514448"/>
            <a:ext cx="47222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Safe and Sound" panose="02000503000000020004" pitchFamily="2" charset="0"/>
              </a:rPr>
              <a:t>Outstanding!</a:t>
            </a: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124200" y="4572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Manatee Solid" panose="02000506000000020004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3413758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242" y="2133600"/>
            <a:ext cx="5331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Safe and Sound" panose="02000503000000020004" pitchFamily="2" charset="0"/>
              </a:rPr>
              <a:t>Round to the nearest hundred.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5683" y="2674943"/>
            <a:ext cx="1293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Manatee Solid" panose="02000506000000020004" pitchFamily="2" charset="0"/>
              </a:rPr>
              <a:t>329</a:t>
            </a: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417598" y="3625870"/>
            <a:ext cx="1586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a.   300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430425" y="4495800"/>
            <a:ext cx="1561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b.   330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438056" y="5365730"/>
            <a:ext cx="1573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c.   400</a:t>
            </a:r>
          </a:p>
        </p:txBody>
      </p:sp>
    </p:spTree>
    <p:extLst>
      <p:ext uri="{BB962C8B-B14F-4D97-AF65-F5344CB8AC3E}">
        <p14:creationId xmlns:p14="http://schemas.microsoft.com/office/powerpoint/2010/main" val="2460501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693" y="2819400"/>
            <a:ext cx="4090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Janda Safe and Sound" panose="02000503000000020004" pitchFamily="2" charset="0"/>
              </a:rPr>
              <a:t>Keep trying!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71800" y="4928175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20343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819400"/>
            <a:ext cx="4959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Safe and Sound" panose="02000503000000020004" pitchFamily="2" charset="0"/>
              </a:rPr>
              <a:t>You’ve got it!</a:t>
            </a: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124200" y="4572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Manatee Solid" panose="02000506000000020004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1156416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819400"/>
            <a:ext cx="4047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Safe and Sound" panose="02000503000000020004" pitchFamily="2" charset="0"/>
              </a:rPr>
              <a:t>Well done!</a:t>
            </a: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124200" y="4572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Manatee Solid" panose="02000506000000020004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12894218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242" y="2133600"/>
            <a:ext cx="5331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Safe and Sound" panose="02000503000000020004" pitchFamily="2" charset="0"/>
              </a:rPr>
              <a:t>Round to the nearest hundred.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5683" y="2674943"/>
            <a:ext cx="1343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Manatee Solid" panose="02000506000000020004" pitchFamily="2" charset="0"/>
              </a:rPr>
              <a:t>287</a:t>
            </a: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417598" y="3625870"/>
            <a:ext cx="1586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a.   200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427219" y="4495800"/>
            <a:ext cx="1567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b.   290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448475" y="5365730"/>
            <a:ext cx="1552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c.   300</a:t>
            </a:r>
          </a:p>
        </p:txBody>
      </p:sp>
    </p:spTree>
    <p:extLst>
      <p:ext uri="{BB962C8B-B14F-4D97-AF65-F5344CB8AC3E}">
        <p14:creationId xmlns:p14="http://schemas.microsoft.com/office/powerpoint/2010/main" val="3180414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693" y="2819400"/>
            <a:ext cx="4090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Janda Safe and Sound" panose="02000503000000020004" pitchFamily="2" charset="0"/>
              </a:rPr>
              <a:t>Keep trying!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71800" y="4983904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3382061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9592" y="2667000"/>
            <a:ext cx="4745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Safe and Sound" panose="02000503000000020004" pitchFamily="2" charset="0"/>
              </a:rPr>
              <a:t>Spectacular!</a:t>
            </a: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124200" y="4572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Manatee Solid" panose="02000506000000020004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4987018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242" y="2133600"/>
            <a:ext cx="5331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Safe and Sound" panose="02000503000000020004" pitchFamily="2" charset="0"/>
              </a:rPr>
              <a:t>Round to the nearest hundred.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5683" y="2674943"/>
            <a:ext cx="1292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Manatee Solid" panose="02000506000000020004" pitchFamily="2" charset="0"/>
              </a:rPr>
              <a:t>957</a:t>
            </a: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405576" y="3625870"/>
            <a:ext cx="1610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a.   900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319818" y="4495800"/>
            <a:ext cx="1782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b.   1,000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409202" y="5365730"/>
            <a:ext cx="1630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c.   960</a:t>
            </a:r>
          </a:p>
        </p:txBody>
      </p:sp>
    </p:spTree>
    <p:extLst>
      <p:ext uri="{BB962C8B-B14F-4D97-AF65-F5344CB8AC3E}">
        <p14:creationId xmlns:p14="http://schemas.microsoft.com/office/powerpoint/2010/main" val="14699713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693" y="2819400"/>
            <a:ext cx="4090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Janda Safe and Sound" panose="02000503000000020004" pitchFamily="2" charset="0"/>
              </a:rPr>
              <a:t>Keep trying!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71800" y="4928175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29395981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819400"/>
            <a:ext cx="6908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Safe and Sound" panose="02000503000000020004" pitchFamily="2" charset="0"/>
              </a:rPr>
              <a:t>Now you’ve got it!</a:t>
            </a: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124200" y="4572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Manatee Solid" panose="02000506000000020004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2589821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242" y="2239923"/>
            <a:ext cx="477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Janda Safe and Sound" panose="02000503000000020004" pitchFamily="2" charset="0"/>
              </a:rPr>
              <a:t>Pick the number that does not round to 60.</a:t>
            </a: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558662" y="3375720"/>
            <a:ext cx="1304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a.   61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493743" y="4245650"/>
            <a:ext cx="1434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b.   68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525420" y="5115580"/>
            <a:ext cx="1398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c.   63</a:t>
            </a:r>
          </a:p>
        </p:txBody>
      </p:sp>
    </p:spTree>
    <p:extLst>
      <p:ext uri="{BB962C8B-B14F-4D97-AF65-F5344CB8AC3E}">
        <p14:creationId xmlns:p14="http://schemas.microsoft.com/office/powerpoint/2010/main" val="7590764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693" y="2819400"/>
            <a:ext cx="4090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Janda Safe and Sound" panose="02000503000000020004" pitchFamily="2" charset="0"/>
              </a:rPr>
              <a:t>Keep trying!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71800" y="4928175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3680292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7480" y="2362200"/>
            <a:ext cx="4575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Janda Safe and Sound" panose="02000503000000020004" pitchFamily="2" charset="0"/>
              </a:rPr>
              <a:t>You’re a super star!</a:t>
            </a: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124200" y="4572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Manatee Solid" panose="02000506000000020004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43957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242" y="2133600"/>
            <a:ext cx="5155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Janda Safe and Sound" panose="02000503000000020004" pitchFamily="2" charset="0"/>
              </a:rPr>
              <a:t>Round to the nearest ten.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4000" y="2665529"/>
            <a:ext cx="963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Manatee Solid" panose="02000506000000020004" pitchFamily="2" charset="0"/>
              </a:rPr>
              <a:t>28</a:t>
            </a: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521793" y="3625870"/>
            <a:ext cx="1378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a.   30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520992" y="4495800"/>
            <a:ext cx="1380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b.   80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561483" y="5365730"/>
            <a:ext cx="1326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c.   20</a:t>
            </a:r>
          </a:p>
        </p:txBody>
      </p:sp>
    </p:spTree>
    <p:extLst>
      <p:ext uri="{BB962C8B-B14F-4D97-AF65-F5344CB8AC3E}">
        <p14:creationId xmlns:p14="http://schemas.microsoft.com/office/powerpoint/2010/main" val="35294378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242" y="2239923"/>
            <a:ext cx="477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Janda Safe and Sound" panose="02000503000000020004" pitchFamily="2" charset="0"/>
              </a:rPr>
              <a:t>Pick the number that does not round to 30.</a:t>
            </a: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523396" y="3375720"/>
            <a:ext cx="1375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a.   28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529010" y="4245650"/>
            <a:ext cx="1364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b.   35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619997" y="5115580"/>
            <a:ext cx="1209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c.   31</a:t>
            </a:r>
          </a:p>
        </p:txBody>
      </p:sp>
    </p:spTree>
    <p:extLst>
      <p:ext uri="{BB962C8B-B14F-4D97-AF65-F5344CB8AC3E}">
        <p14:creationId xmlns:p14="http://schemas.microsoft.com/office/powerpoint/2010/main" val="17778084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693" y="2819400"/>
            <a:ext cx="4090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Janda Safe and Sound" panose="02000503000000020004" pitchFamily="2" charset="0"/>
              </a:rPr>
              <a:t>Keep trying!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71800" y="4928175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41365583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493034"/>
            <a:ext cx="426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Janda Safe and Sound" panose="02000503000000020004" pitchFamily="2" charset="0"/>
              </a:rPr>
              <a:t>I knew you could do it!</a:t>
            </a: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124200" y="4572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Manatee Solid" panose="02000506000000020004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14290121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242" y="2239923"/>
            <a:ext cx="477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Janda Safe and Sound" panose="02000503000000020004" pitchFamily="2" charset="0"/>
              </a:rPr>
              <a:t>Pick the number that does not round to 70.</a:t>
            </a: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484122" y="3375720"/>
            <a:ext cx="1453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a.   64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507369" y="4245650"/>
            <a:ext cx="1407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b.   67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567899" y="5115580"/>
            <a:ext cx="1313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c.   72</a:t>
            </a:r>
          </a:p>
        </p:txBody>
      </p:sp>
    </p:spTree>
    <p:extLst>
      <p:ext uri="{BB962C8B-B14F-4D97-AF65-F5344CB8AC3E}">
        <p14:creationId xmlns:p14="http://schemas.microsoft.com/office/powerpoint/2010/main" val="7553884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693" y="2819400"/>
            <a:ext cx="4090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Janda Safe and Sound" panose="02000503000000020004" pitchFamily="2" charset="0"/>
              </a:rPr>
              <a:t>Keep trying!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71800" y="4928175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39652455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8418" y="2819400"/>
            <a:ext cx="41739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Safe and Sound" panose="02000503000000020004" pitchFamily="2" charset="0"/>
              </a:rPr>
              <a:t>Marvelous!</a:t>
            </a: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124200" y="4572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Manatee Solid" panose="02000506000000020004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31653322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242" y="2239923"/>
            <a:ext cx="477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Janda Safe and Sound" panose="02000503000000020004" pitchFamily="2" charset="0"/>
              </a:rPr>
              <a:t>Pick the number that does not round to 80.</a:t>
            </a: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502557" y="3375720"/>
            <a:ext cx="1416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a.   79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513781" y="4245650"/>
            <a:ext cx="1394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b.   84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533436" y="5115580"/>
            <a:ext cx="1382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c.   89</a:t>
            </a:r>
          </a:p>
        </p:txBody>
      </p:sp>
    </p:spTree>
    <p:extLst>
      <p:ext uri="{BB962C8B-B14F-4D97-AF65-F5344CB8AC3E}">
        <p14:creationId xmlns:p14="http://schemas.microsoft.com/office/powerpoint/2010/main" val="11642229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693" y="2819400"/>
            <a:ext cx="4090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Janda Safe and Sound" panose="02000503000000020004" pitchFamily="2" charset="0"/>
              </a:rPr>
              <a:t>Keep trying!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71800" y="4928175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787982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3918" y="2819400"/>
            <a:ext cx="4502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Safe and Sound" panose="02000503000000020004" pitchFamily="2" charset="0"/>
              </a:rPr>
              <a:t>Exceptional!</a:t>
            </a: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124200" y="4572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Manatee Solid" panose="02000506000000020004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3391101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242" y="2239923"/>
            <a:ext cx="477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Janda Safe and Sound" panose="02000503000000020004" pitchFamily="2" charset="0"/>
              </a:rPr>
              <a:t>Pick the number that does not round to 50.</a:t>
            </a: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508969" y="3375720"/>
            <a:ext cx="1404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a.   45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523399" y="4245650"/>
            <a:ext cx="1375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b.   55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614388" y="5115580"/>
            <a:ext cx="1220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c.   51</a:t>
            </a:r>
          </a:p>
        </p:txBody>
      </p:sp>
    </p:spTree>
    <p:extLst>
      <p:ext uri="{BB962C8B-B14F-4D97-AF65-F5344CB8AC3E}">
        <p14:creationId xmlns:p14="http://schemas.microsoft.com/office/powerpoint/2010/main" val="66491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693" y="2819400"/>
            <a:ext cx="4090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Janda Safe and Sound" panose="02000503000000020004" pitchFamily="2" charset="0"/>
              </a:rPr>
              <a:t>Keep trying!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4928175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31703324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693" y="2819400"/>
            <a:ext cx="4090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Janda Safe and Sound" panose="02000503000000020004" pitchFamily="2" charset="0"/>
              </a:rPr>
              <a:t>Keep trying!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71800" y="4928175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37185312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3023" y="2819400"/>
            <a:ext cx="5884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Safe and Sound" panose="02000503000000020004" pitchFamily="2" charset="0"/>
              </a:rPr>
              <a:t>That’s correct!</a:t>
            </a: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124200" y="4572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Manatee Solid" panose="02000506000000020004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7823723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242" y="2239923"/>
            <a:ext cx="477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Janda Safe and Sound" panose="02000503000000020004" pitchFamily="2" charset="0"/>
              </a:rPr>
              <a:t>Pick the number that does not round to 20.</a:t>
            </a: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592325" y="3375720"/>
            <a:ext cx="1237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a.   17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607557" y="4245650"/>
            <a:ext cx="1206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b.   21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559084" y="5115580"/>
            <a:ext cx="1331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c.   25</a:t>
            </a:r>
          </a:p>
        </p:txBody>
      </p:sp>
    </p:spTree>
    <p:extLst>
      <p:ext uri="{BB962C8B-B14F-4D97-AF65-F5344CB8AC3E}">
        <p14:creationId xmlns:p14="http://schemas.microsoft.com/office/powerpoint/2010/main" val="41162489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693" y="2819400"/>
            <a:ext cx="4090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Janda Safe and Sound" panose="02000503000000020004" pitchFamily="2" charset="0"/>
              </a:rPr>
              <a:t>Keep trying!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71800" y="4928175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32923885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3918" y="2819400"/>
            <a:ext cx="4502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Safe and Sound" panose="02000503000000020004" pitchFamily="2" charset="0"/>
              </a:rPr>
              <a:t>Exceptional!</a:t>
            </a: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124200" y="4572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Manatee Solid" panose="02000506000000020004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7534546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242" y="2239923"/>
            <a:ext cx="477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Janda Safe and Sound" panose="02000503000000020004" pitchFamily="2" charset="0"/>
              </a:rPr>
              <a:t>Pick the number that does not round to 300.</a:t>
            </a: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416796" y="3375720"/>
            <a:ext cx="1588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a.   347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497752" y="4245650"/>
            <a:ext cx="1426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b.   313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437256" y="5115580"/>
            <a:ext cx="1574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c.   359</a:t>
            </a:r>
          </a:p>
        </p:txBody>
      </p:sp>
    </p:spTree>
    <p:extLst>
      <p:ext uri="{BB962C8B-B14F-4D97-AF65-F5344CB8AC3E}">
        <p14:creationId xmlns:p14="http://schemas.microsoft.com/office/powerpoint/2010/main" val="42532066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693" y="2819400"/>
            <a:ext cx="4090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Janda Safe and Sound" panose="02000503000000020004" pitchFamily="2" charset="0"/>
              </a:rPr>
              <a:t>Keep trying!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71800" y="4928175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26862692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819400"/>
            <a:ext cx="4748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Safe and Sound" panose="02000503000000020004" pitchFamily="2" charset="0"/>
              </a:rPr>
              <a:t>Remarkable!</a:t>
            </a: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124200" y="4572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Manatee Solid" panose="02000506000000020004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11998397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242" y="2239923"/>
            <a:ext cx="477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Janda Safe and Sound" panose="02000503000000020004" pitchFamily="2" charset="0"/>
              </a:rPr>
              <a:t>Pick the number that does not round to 600.</a:t>
            </a: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457673" y="3375720"/>
            <a:ext cx="1506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a</a:t>
            </a:r>
            <a:r>
              <a:rPr lang="en-US" sz="2800">
                <a:latin typeface="Janda Safe and Sound" panose="02000503000000020004" pitchFamily="2" charset="0"/>
              </a:rPr>
              <a:t>.   613</a:t>
            </a:r>
            <a:endParaRPr lang="en-US" sz="2800" dirty="0">
              <a:latin typeface="Janda Safe and Sound" panose="02000503000000020004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382336" y="4245650"/>
            <a:ext cx="1657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b.   648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417220" y="5115580"/>
            <a:ext cx="161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c.   678</a:t>
            </a:r>
          </a:p>
        </p:txBody>
      </p:sp>
    </p:spTree>
    <p:extLst>
      <p:ext uri="{BB962C8B-B14F-4D97-AF65-F5344CB8AC3E}">
        <p14:creationId xmlns:p14="http://schemas.microsoft.com/office/powerpoint/2010/main" val="7315784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693" y="2819400"/>
            <a:ext cx="4090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Janda Safe and Sound" panose="02000503000000020004" pitchFamily="2" charset="0"/>
              </a:rPr>
              <a:t>Keep trying!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71800" y="4928175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47412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819400"/>
            <a:ext cx="4226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Safe and Sound" panose="02000503000000020004" pitchFamily="2" charset="0"/>
              </a:rPr>
              <a:t>Way to go!</a:t>
            </a: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124200" y="4572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Manatee Solid" panose="02000506000000020004" pitchFamily="2" charset="0"/>
              </a:rPr>
              <a:t>Click Here to 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1452021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819400"/>
            <a:ext cx="41143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Safe and Sound" panose="02000503000000020004" pitchFamily="2" charset="0"/>
              </a:rPr>
              <a:t>Nice work!</a:t>
            </a: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124200" y="4572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Manatee Solid" panose="02000506000000020004" pitchFamily="2" charset="0"/>
              </a:rPr>
              <a:t>Click Here to Go to the Beginning</a:t>
            </a:r>
          </a:p>
        </p:txBody>
      </p:sp>
    </p:spTree>
    <p:extLst>
      <p:ext uri="{BB962C8B-B14F-4D97-AF65-F5344CB8AC3E}">
        <p14:creationId xmlns:p14="http://schemas.microsoft.com/office/powerpoint/2010/main" val="997296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242" y="2133600"/>
            <a:ext cx="5155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Janda Safe and Sound" panose="02000503000000020004" pitchFamily="2" charset="0"/>
              </a:rPr>
              <a:t>Round to the nearest ten.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4000" y="2665529"/>
            <a:ext cx="947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Janda Manatee Solid" panose="02000506000000020004" pitchFamily="2" charset="0"/>
              </a:rPr>
              <a:t>67</a:t>
            </a: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491336" y="3625870"/>
            <a:ext cx="1439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a.   60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534618" y="4495800"/>
            <a:ext cx="1352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b.   70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542247" y="5365730"/>
            <a:ext cx="1364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afe and Sound" panose="02000503000000020004" pitchFamily="2" charset="0"/>
              </a:rPr>
              <a:t>c.   80</a:t>
            </a:r>
          </a:p>
        </p:txBody>
      </p:sp>
    </p:spTree>
    <p:extLst>
      <p:ext uri="{BB962C8B-B14F-4D97-AF65-F5344CB8AC3E}">
        <p14:creationId xmlns:p14="http://schemas.microsoft.com/office/powerpoint/2010/main" val="161579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693" y="2819400"/>
            <a:ext cx="4090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Janda Safe and Sound" panose="02000503000000020004" pitchFamily="2" charset="0"/>
              </a:rPr>
              <a:t>Keep trying!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71800" y="4928175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829044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843</Words>
  <Application>Microsoft Office PowerPoint</Application>
  <PresentationFormat>Custom</PresentationFormat>
  <Paragraphs>203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Calibri</vt:lpstr>
      <vt:lpstr>Janda Manatee Solid</vt:lpstr>
      <vt:lpstr>Janda Safe and Sound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Cathy Henry</cp:lastModifiedBy>
  <cp:revision>20</cp:revision>
  <dcterms:created xsi:type="dcterms:W3CDTF">2017-11-22T13:03:17Z</dcterms:created>
  <dcterms:modified xsi:type="dcterms:W3CDTF">2017-12-13T16:08:10Z</dcterms:modified>
</cp:coreProperties>
</file>