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2E1D"/>
    <a:srgbClr val="EED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0" autoAdjust="0"/>
    <p:restoredTop sz="94660"/>
  </p:normalViewPr>
  <p:slideViewPr>
    <p:cSldViewPr>
      <p:cViewPr>
        <p:scale>
          <a:sx n="75" d="100"/>
          <a:sy n="75" d="100"/>
        </p:scale>
        <p:origin x="-1662" y="-13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1484A-41A1-401C-B615-7051078E3C17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6C345-B4B6-4F57-BE0B-43E184D2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6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42B4-A87C-46DF-A57E-920B8830833C}" type="datetime1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www.thecurriculumcorner.com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A434-9B3A-40D5-AC4F-C82F8A1CC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72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DD87-9DBD-4A68-A702-E19347D0259A}" type="datetime1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www.thecurriculumcorner.com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A434-9B3A-40D5-AC4F-C82F8A1CC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9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FE0A-DFCD-4003-A44C-95623823D976}" type="datetime1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www.thecurriculumcorner.com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A434-9B3A-40D5-AC4F-C82F8A1CC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4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6FBB-E3CD-49C5-A9CE-BA2FA18930CF}" type="datetime1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www.thecurriculumcorner.com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A434-9B3A-40D5-AC4F-C82F8A1CC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9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125A-414B-4FDC-9494-B515370822E4}" type="datetime1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www.thecurriculumcorner.com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A434-9B3A-40D5-AC4F-C82F8A1CC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2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D963-02D3-4486-A4D3-C8C54DC2C41C}" type="datetime1">
              <a:rPr lang="en-US" smtClean="0"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www.thecurriculumcorner.com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A434-9B3A-40D5-AC4F-C82F8A1CC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9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02D0-118A-4889-AB9F-DB0AA9F102F9}" type="datetime1">
              <a:rPr lang="en-US" smtClean="0"/>
              <a:t>7/22/2015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www.thecurriculumcorner.com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A434-9B3A-40D5-AC4F-C82F8A1CC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DE6C-A887-455E-90BD-525408ACE622}" type="datetime1">
              <a:rPr lang="en-US" smtClean="0"/>
              <a:t>7/22/2015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www.thecurriculumcorner.com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A434-9B3A-40D5-AC4F-C82F8A1CC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7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1EEB-1296-4E63-94B7-61DE7286A6FF}" type="datetime1">
              <a:rPr lang="en-US" smtClean="0"/>
              <a:t>7/22/2015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www.thecurriculumcorner.com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A434-9B3A-40D5-AC4F-C82F8A1CC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1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EF6B-1D5D-44D5-B9A3-AB39BDF724E3}" type="datetime1">
              <a:rPr lang="en-US" smtClean="0"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www.thecurriculumcorner.com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A434-9B3A-40D5-AC4F-C82F8A1CC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0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B6B5-0272-4595-8F4B-575C4912C507}" type="datetime1">
              <a:rPr lang="en-US" smtClean="0"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www.thecurriculumcorner.com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A434-9B3A-40D5-AC4F-C82F8A1CC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8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3A411-750D-4F90-BE08-062B0922CC11}" type="datetime1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www.thecurriculumcorner.com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AA434-9B3A-40D5-AC4F-C82F8A1CC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5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2300" y="4114800"/>
            <a:ext cx="3962400" cy="300228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381000"/>
            <a:ext cx="3962400" cy="300228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10497" y="4114800"/>
            <a:ext cx="3962400" cy="300228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10497" y="381000"/>
            <a:ext cx="3962400" cy="300228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2301" y="7358592"/>
            <a:ext cx="8950596" cy="413808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www.thecurriculumcorner.com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63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2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Jill McEldowney</cp:lastModifiedBy>
  <cp:revision>49</cp:revision>
  <dcterms:created xsi:type="dcterms:W3CDTF">2014-10-09T20:01:10Z</dcterms:created>
  <dcterms:modified xsi:type="dcterms:W3CDTF">2015-07-22T20:34:43Z</dcterms:modified>
</cp:coreProperties>
</file>