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61" r:id="rId3"/>
    <p:sldId id="262" r:id="rId4"/>
    <p:sldId id="260" r:id="rId5"/>
    <p:sldId id="263" r:id="rId6"/>
    <p:sldId id="284" r:id="rId7"/>
    <p:sldId id="285" r:id="rId8"/>
    <p:sldId id="264" r:id="rId9"/>
    <p:sldId id="286" r:id="rId10"/>
    <p:sldId id="287" r:id="rId11"/>
    <p:sldId id="265" r:id="rId12"/>
    <p:sldId id="288" r:id="rId13"/>
    <p:sldId id="289" r:id="rId14"/>
    <p:sldId id="267" r:id="rId15"/>
    <p:sldId id="290" r:id="rId16"/>
    <p:sldId id="291" r:id="rId17"/>
    <p:sldId id="266" r:id="rId18"/>
    <p:sldId id="292" r:id="rId19"/>
    <p:sldId id="293" r:id="rId20"/>
    <p:sldId id="268" r:id="rId21"/>
    <p:sldId id="294" r:id="rId22"/>
    <p:sldId id="295" r:id="rId23"/>
    <p:sldId id="269" r:id="rId24"/>
    <p:sldId id="296" r:id="rId25"/>
    <p:sldId id="297" r:id="rId26"/>
    <p:sldId id="270" r:id="rId27"/>
    <p:sldId id="298" r:id="rId28"/>
    <p:sldId id="299" r:id="rId29"/>
    <p:sldId id="271" r:id="rId30"/>
    <p:sldId id="300" r:id="rId31"/>
    <p:sldId id="301" r:id="rId32"/>
    <p:sldId id="272" r:id="rId33"/>
    <p:sldId id="302" r:id="rId34"/>
    <p:sldId id="303" r:id="rId35"/>
    <p:sldId id="273" r:id="rId36"/>
    <p:sldId id="304" r:id="rId37"/>
    <p:sldId id="305" r:id="rId38"/>
    <p:sldId id="274" r:id="rId39"/>
    <p:sldId id="306" r:id="rId40"/>
    <p:sldId id="307" r:id="rId41"/>
    <p:sldId id="275" r:id="rId42"/>
    <p:sldId id="308" r:id="rId43"/>
    <p:sldId id="309" r:id="rId44"/>
    <p:sldId id="276" r:id="rId45"/>
    <p:sldId id="310" r:id="rId46"/>
    <p:sldId id="311" r:id="rId47"/>
    <p:sldId id="277" r:id="rId48"/>
    <p:sldId id="312" r:id="rId49"/>
    <p:sldId id="313" r:id="rId50"/>
    <p:sldId id="278" r:id="rId51"/>
    <p:sldId id="314" r:id="rId52"/>
    <p:sldId id="315" r:id="rId53"/>
    <p:sldId id="279" r:id="rId54"/>
    <p:sldId id="316" r:id="rId55"/>
    <p:sldId id="317" r:id="rId56"/>
    <p:sldId id="280" r:id="rId57"/>
    <p:sldId id="318" r:id="rId58"/>
    <p:sldId id="319" r:id="rId59"/>
    <p:sldId id="281" r:id="rId60"/>
    <p:sldId id="320" r:id="rId61"/>
    <p:sldId id="321" r:id="rId62"/>
    <p:sldId id="282" r:id="rId63"/>
    <p:sldId id="322" r:id="rId64"/>
    <p:sldId id="323" r:id="rId65"/>
    <p:sldId id="283" r:id="rId66"/>
    <p:sldId id="324" r:id="rId67"/>
    <p:sldId id="325" r:id="rId68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560" y="-10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notesViewPr>
    <p:cSldViewPr>
      <p:cViewPr varScale="1">
        <p:scale>
          <a:sx n="67" d="100"/>
          <a:sy n="67" d="100"/>
        </p:scale>
        <p:origin x="-31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DCBEB-8EC2-4D69-8953-0D4B475B2A0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16606-E92A-44EB-A4F0-1B292F6C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16606-E92A-44EB-A4F0-1B292F6C31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3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6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0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3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79B4-39F3-4110-B3D5-10C8A640F0E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1F81-86E6-4F00-894A-B5102A99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5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6173" y="2408591"/>
            <a:ext cx="5288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KG Pineapple Delight" panose="02000000000000000000" pitchFamily="2" charset="0"/>
              </a:rPr>
              <a:t>Parts of Speech </a:t>
            </a:r>
            <a:endParaRPr lang="en-US" sz="4800" dirty="0">
              <a:latin typeface="KG Pineapple Deligh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301" y="3239587"/>
            <a:ext cx="542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Nouns, Verbs &amp; Adjectives</a:t>
            </a:r>
            <a:endParaRPr lang="en-US" sz="32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1059" y="4724400"/>
            <a:ext cx="3316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KG Neatly Printed" panose="02000506000000020003" pitchFamily="2" charset="0"/>
              </a:rPr>
              <a:t>created by:</a:t>
            </a:r>
            <a:br>
              <a:rPr lang="en-US" sz="3200" dirty="0" smtClean="0">
                <a:solidFill>
                  <a:srgbClr val="FFFF00"/>
                </a:solidFill>
                <a:latin typeface="KG Neatly Printed" panose="02000506000000020003" pitchFamily="2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KG Neatly Printed" panose="02000506000000020003" pitchFamily="2" charset="0"/>
              </a:rPr>
              <a:t>The Curriculum Corner</a:t>
            </a:r>
            <a:endParaRPr lang="en-US" sz="3200" dirty="0">
              <a:solidFill>
                <a:srgbClr val="FFFF00"/>
              </a:solidFill>
              <a:latin typeface="KG Neatly Printed" panose="0200050600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7520" y="3899432"/>
            <a:ext cx="3165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Janda Closer To Free" panose="02000503000000020003" pitchFamily="2" charset="0"/>
              </a:rPr>
              <a:t>PowerPoint Game</a:t>
            </a:r>
            <a:endParaRPr lang="en-US" sz="2800" dirty="0"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897" y="2743200"/>
            <a:ext cx="706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You’re doing great!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5415" y="2145813"/>
            <a:ext cx="554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KG Neatly Printed" panose="02000506000000020003" pitchFamily="2" charset="0"/>
              </a:rPr>
              <a:t>The chef will make a </a:t>
            </a:r>
            <a:r>
              <a:rPr lang="en-US" sz="3600" b="1" u="sng" dirty="0" smtClean="0">
                <a:latin typeface="KG Neatly Printed" panose="02000506000000020003" pitchFamily="2" charset="0"/>
              </a:rPr>
              <a:t>delicious</a:t>
            </a:r>
            <a:r>
              <a:rPr lang="en-US" sz="3600" b="1" dirty="0" smtClean="0">
                <a:latin typeface="KG Neatly Printed" panose="02000506000000020003" pitchFamily="2" charset="0"/>
              </a:rPr>
              <a:t> meal.</a:t>
            </a:r>
          </a:p>
        </p:txBody>
      </p:sp>
    </p:spTree>
    <p:extLst>
      <p:ext uri="{BB962C8B-B14F-4D97-AF65-F5344CB8AC3E}">
        <p14:creationId xmlns:p14="http://schemas.microsoft.com/office/powerpoint/2010/main" val="11425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758" y="2743200"/>
            <a:ext cx="3523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Fantastic!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5415" y="2145813"/>
            <a:ext cx="554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KG Neatly Printed" panose="02000506000000020003" pitchFamily="2" charset="0"/>
              </a:rPr>
              <a:t>The </a:t>
            </a:r>
            <a:r>
              <a:rPr lang="en-US" sz="3600" b="1" u="sng" dirty="0" smtClean="0">
                <a:latin typeface="KG Neatly Printed" panose="02000506000000020003" pitchFamily="2" charset="0"/>
              </a:rPr>
              <a:t>chef</a:t>
            </a:r>
            <a:r>
              <a:rPr lang="en-US" sz="3600" b="1" dirty="0" smtClean="0">
                <a:latin typeface="KG Neatly Printed" panose="02000506000000020003" pitchFamily="2" charset="0"/>
              </a:rPr>
              <a:t> will make a delicious meal.</a:t>
            </a:r>
          </a:p>
        </p:txBody>
      </p:sp>
    </p:spTree>
    <p:extLst>
      <p:ext uri="{BB962C8B-B14F-4D97-AF65-F5344CB8AC3E}">
        <p14:creationId xmlns:p14="http://schemas.microsoft.com/office/powerpoint/2010/main" val="27666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897" y="2743200"/>
            <a:ext cx="706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You’re doing great!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3513" y="2145813"/>
            <a:ext cx="587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KG Neatly Printed" panose="02000506000000020003" pitchFamily="2" charset="0"/>
              </a:rPr>
              <a:t>The chef will </a:t>
            </a:r>
            <a:r>
              <a:rPr lang="en-US" sz="3600" b="1" u="sng" dirty="0" smtClean="0">
                <a:latin typeface="KG Neatly Printed" panose="02000506000000020003" pitchFamily="2" charset="0"/>
              </a:rPr>
              <a:t>make</a:t>
            </a:r>
            <a:r>
              <a:rPr lang="en-US" sz="3600" b="1" dirty="0" smtClean="0">
                <a:latin typeface="KG Neatly Printed" panose="02000506000000020003" pitchFamily="2" charset="0"/>
              </a:rPr>
              <a:t> the delicious meal.</a:t>
            </a:r>
          </a:p>
        </p:txBody>
      </p:sp>
    </p:spTree>
    <p:extLst>
      <p:ext uri="{BB962C8B-B14F-4D97-AF65-F5344CB8AC3E}">
        <p14:creationId xmlns:p14="http://schemas.microsoft.com/office/powerpoint/2010/main" val="24871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7467" y="2590800"/>
            <a:ext cx="3041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Terrific!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8237" y="2286000"/>
            <a:ext cx="5062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KG Neatly Printed" panose="02000506000000020003" pitchFamily="2" charset="0"/>
              </a:rPr>
              <a:t>A noun is ______________________.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365409" y="3322320"/>
            <a:ext cx="370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describing word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943107" y="4191000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person, place or thing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624233" y="5059679"/>
            <a:ext cx="3190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action word</a:t>
            </a:r>
          </a:p>
        </p:txBody>
      </p:sp>
    </p:spTree>
    <p:extLst>
      <p:ext uri="{BB962C8B-B14F-4D97-AF65-F5344CB8AC3E}">
        <p14:creationId xmlns:p14="http://schemas.microsoft.com/office/powerpoint/2010/main" val="25199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5680" y="2124466"/>
            <a:ext cx="5824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He prepared the sticky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rice</a:t>
            </a:r>
            <a:r>
              <a:rPr lang="en-US" sz="3200" b="1" dirty="0" smtClean="0">
                <a:latin typeface="KG Neatly Printed" panose="02000506000000020003" pitchFamily="2" charset="0"/>
              </a:rPr>
              <a:t> for the sushi.</a:t>
            </a:r>
          </a:p>
        </p:txBody>
      </p:sp>
    </p:spTree>
    <p:extLst>
      <p:ext uri="{BB962C8B-B14F-4D97-AF65-F5344CB8AC3E}">
        <p14:creationId xmlns:p14="http://schemas.microsoft.com/office/powerpoint/2010/main" val="14240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897" y="2743200"/>
            <a:ext cx="706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You’re doing great!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5680" y="2124466"/>
            <a:ext cx="5824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He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prepared</a:t>
            </a:r>
            <a:r>
              <a:rPr lang="en-US" sz="3200" b="1" dirty="0" smtClean="0">
                <a:latin typeface="KG Neatly Printed" panose="02000506000000020003" pitchFamily="2" charset="0"/>
              </a:rPr>
              <a:t> the sticky rice for the sushi.</a:t>
            </a:r>
          </a:p>
        </p:txBody>
      </p:sp>
    </p:spTree>
    <p:extLst>
      <p:ext uri="{BB962C8B-B14F-4D97-AF65-F5344CB8AC3E}">
        <p14:creationId xmlns:p14="http://schemas.microsoft.com/office/powerpoint/2010/main" val="41657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8610" y="2743199"/>
            <a:ext cx="4474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Tremendous!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5680" y="2124466"/>
            <a:ext cx="5824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He prepared the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sticky</a:t>
            </a:r>
            <a:r>
              <a:rPr lang="en-US" sz="3200" b="1" dirty="0" smtClean="0">
                <a:latin typeface="KG Neatly Printed" panose="02000506000000020003" pitchFamily="2" charset="0"/>
              </a:rPr>
              <a:t> rice for the sushi.</a:t>
            </a:r>
          </a:p>
        </p:txBody>
      </p:sp>
    </p:spTree>
    <p:extLst>
      <p:ext uri="{BB962C8B-B14F-4D97-AF65-F5344CB8AC3E}">
        <p14:creationId xmlns:p14="http://schemas.microsoft.com/office/powerpoint/2010/main" val="4766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6919" y="2743200"/>
            <a:ext cx="3717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Excellent!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0588" y="2145813"/>
            <a:ext cx="601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Will you help me roll the delicate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seaweed</a:t>
            </a:r>
            <a:r>
              <a:rPr lang="en-US" sz="3200" b="1" dirty="0" smtClean="0">
                <a:latin typeface="KG Neatly Printed" panose="02000506000000020003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53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7038" y="2794958"/>
            <a:ext cx="4017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Keep it up!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0588" y="2145813"/>
            <a:ext cx="601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Will you help me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roll</a:t>
            </a:r>
            <a:r>
              <a:rPr lang="en-US" sz="3200" b="1" dirty="0" smtClean="0">
                <a:latin typeface="KG Neatly Printed" panose="02000506000000020003" pitchFamily="2" charset="0"/>
              </a:rPr>
              <a:t> the delicate seaweed?</a:t>
            </a:r>
          </a:p>
        </p:txBody>
      </p:sp>
    </p:spTree>
    <p:extLst>
      <p:ext uri="{BB962C8B-B14F-4D97-AF65-F5344CB8AC3E}">
        <p14:creationId xmlns:p14="http://schemas.microsoft.com/office/powerpoint/2010/main" val="42547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897" y="2743200"/>
            <a:ext cx="706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You’re doing great!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0588" y="2145813"/>
            <a:ext cx="601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Will you help me roll the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delicate</a:t>
            </a:r>
            <a:r>
              <a:rPr lang="en-US" sz="3200" b="1" dirty="0" smtClean="0">
                <a:latin typeface="KG Neatly Printed" panose="02000506000000020003" pitchFamily="2" charset="0"/>
              </a:rPr>
              <a:t> seaweed?</a:t>
            </a:r>
          </a:p>
        </p:txBody>
      </p:sp>
    </p:spTree>
    <p:extLst>
      <p:ext uri="{BB962C8B-B14F-4D97-AF65-F5344CB8AC3E}">
        <p14:creationId xmlns:p14="http://schemas.microsoft.com/office/powerpoint/2010/main" val="29235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4517" y="2651653"/>
            <a:ext cx="2347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Wow!</a:t>
            </a:r>
            <a:endParaRPr lang="en-US" sz="72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167160"/>
            <a:ext cx="6755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Sushi is a Japanese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food</a:t>
            </a:r>
            <a:r>
              <a:rPr lang="en-US" sz="3200" b="1" dirty="0" smtClean="0">
                <a:latin typeface="KG Neatly Printed" panose="02000506000000020003" pitchFamily="2" charset="0"/>
              </a:rPr>
              <a:t> I sometimes like to eat.</a:t>
            </a:r>
          </a:p>
        </p:txBody>
      </p:sp>
    </p:spTree>
    <p:extLst>
      <p:ext uri="{BB962C8B-B14F-4D97-AF65-F5344CB8AC3E}">
        <p14:creationId xmlns:p14="http://schemas.microsoft.com/office/powerpoint/2010/main" val="7161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897" y="2743200"/>
            <a:ext cx="706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You’re doing great!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241" y="2725947"/>
            <a:ext cx="5295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Good for you!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167160"/>
            <a:ext cx="6755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Sushi is a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Japanese</a:t>
            </a:r>
            <a:r>
              <a:rPr lang="en-US" sz="3200" b="1" dirty="0" smtClean="0">
                <a:latin typeface="KG Neatly Printed" panose="02000506000000020003" pitchFamily="2" charset="0"/>
              </a:rPr>
              <a:t> food I sometimes like to eat.</a:t>
            </a:r>
          </a:p>
        </p:txBody>
      </p:sp>
    </p:spTree>
    <p:extLst>
      <p:ext uri="{BB962C8B-B14F-4D97-AF65-F5344CB8AC3E}">
        <p14:creationId xmlns:p14="http://schemas.microsoft.com/office/powerpoint/2010/main" val="3326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7514" y="2743200"/>
            <a:ext cx="5216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Good thinking!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70924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32232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191000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858468" y="5059679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167160"/>
            <a:ext cx="6755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Sushi is a Japanese food I sometimes like to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eat</a:t>
            </a:r>
            <a:r>
              <a:rPr lang="en-US" sz="3200" b="1" dirty="0" smtClean="0">
                <a:latin typeface="KG Neatly Printed" panose="0200050600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9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6204" y="2725947"/>
            <a:ext cx="5243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Exactly right!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996625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4221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2908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858468" y="51595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069" y="2046982"/>
            <a:ext cx="488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What will you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order</a:t>
            </a:r>
            <a:r>
              <a:rPr lang="en-US" sz="3200" b="1" dirty="0" smtClean="0">
                <a:latin typeface="KG Neatly Printed" panose="02000506000000020003" pitchFamily="2" charset="0"/>
              </a:rPr>
              <a:t> when we go to the restaurant?</a:t>
            </a:r>
          </a:p>
        </p:txBody>
      </p:sp>
    </p:spTree>
    <p:extLst>
      <p:ext uri="{BB962C8B-B14F-4D97-AF65-F5344CB8AC3E}">
        <p14:creationId xmlns:p14="http://schemas.microsoft.com/office/powerpoint/2010/main" val="1554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9120" y="2743199"/>
            <a:ext cx="3837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Nice going!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0019" y="2286000"/>
            <a:ext cx="585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KG Neatly Printed" panose="02000506000000020003" pitchFamily="2" charset="0"/>
              </a:rPr>
              <a:t>An adjective is ______________________.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365409" y="3322320"/>
            <a:ext cx="370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describing word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943107" y="4191000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person, place or thing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624233" y="5059679"/>
            <a:ext cx="3190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action word</a:t>
            </a:r>
          </a:p>
        </p:txBody>
      </p:sp>
    </p:spTree>
    <p:extLst>
      <p:ext uri="{BB962C8B-B14F-4D97-AF65-F5344CB8AC3E}">
        <p14:creationId xmlns:p14="http://schemas.microsoft.com/office/powerpoint/2010/main" val="30423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996625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4983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3670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2357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069" y="2046982"/>
            <a:ext cx="488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What will you order when we go to the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restaurant</a:t>
            </a:r>
            <a:r>
              <a:rPr lang="en-US" sz="3200" b="1" dirty="0" smtClean="0">
                <a:latin typeface="KG Neatly Printed" panose="02000506000000020003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90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652" y="2492188"/>
            <a:ext cx="6098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Nothing can stop you now!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996625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4983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3670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2357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069" y="2046982"/>
            <a:ext cx="488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You will need a bamboo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mat</a:t>
            </a:r>
            <a:r>
              <a:rPr lang="en-US" sz="3200" b="1" dirty="0" smtClean="0">
                <a:latin typeface="KG Neatly Printed" panose="02000506000000020003" pitchFamily="2" charset="0"/>
              </a:rPr>
              <a:t> to help you make the sushi.</a:t>
            </a:r>
          </a:p>
        </p:txBody>
      </p:sp>
    </p:spTree>
    <p:extLst>
      <p:ext uri="{BB962C8B-B14F-4D97-AF65-F5344CB8AC3E}">
        <p14:creationId xmlns:p14="http://schemas.microsoft.com/office/powerpoint/2010/main" val="1833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972" y="2708694"/>
            <a:ext cx="3142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Perfect!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996625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4983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3670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858468" y="52357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069" y="2046982"/>
            <a:ext cx="488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You will need a bamboo mat to help you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make</a:t>
            </a:r>
            <a:r>
              <a:rPr lang="en-US" sz="3200" b="1" dirty="0" smtClean="0">
                <a:latin typeface="KG Neatly Printed" panose="02000506000000020003" pitchFamily="2" charset="0"/>
              </a:rPr>
              <a:t> the sushi.</a:t>
            </a:r>
          </a:p>
        </p:txBody>
      </p:sp>
    </p:spTree>
    <p:extLst>
      <p:ext uri="{BB962C8B-B14F-4D97-AF65-F5344CB8AC3E}">
        <p14:creationId xmlns:p14="http://schemas.microsoft.com/office/powerpoint/2010/main" val="7222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545" y="2760453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That’s it!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996625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4221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82701" y="42908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1595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069" y="2046982"/>
            <a:ext cx="488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You will need a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bamboo</a:t>
            </a:r>
            <a:r>
              <a:rPr lang="en-US" sz="3200" b="1" dirty="0" smtClean="0">
                <a:latin typeface="KG Neatly Printed" panose="02000506000000020003" pitchFamily="2" charset="0"/>
              </a:rPr>
              <a:t> mat to help you make the sushi.</a:t>
            </a:r>
          </a:p>
        </p:txBody>
      </p:sp>
    </p:spTree>
    <p:extLst>
      <p:ext uri="{BB962C8B-B14F-4D97-AF65-F5344CB8AC3E}">
        <p14:creationId xmlns:p14="http://schemas.microsoft.com/office/powerpoint/2010/main" val="15046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8528" y="2725947"/>
            <a:ext cx="4134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Good work!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996625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4983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82701" y="43670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2357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069" y="2046982"/>
            <a:ext cx="488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To make your own sushi, you will need a very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sharp</a:t>
            </a:r>
            <a:r>
              <a:rPr lang="en-US" sz="3200" b="1" dirty="0" smtClean="0">
                <a:latin typeface="KG Neatly Printed" panose="02000506000000020003" pitchFamily="2" charset="0"/>
              </a:rPr>
              <a:t> knife.</a:t>
            </a:r>
          </a:p>
        </p:txBody>
      </p:sp>
    </p:spTree>
    <p:extLst>
      <p:ext uri="{BB962C8B-B14F-4D97-AF65-F5344CB8AC3E}">
        <p14:creationId xmlns:p14="http://schemas.microsoft.com/office/powerpoint/2010/main" val="42752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4145" y="2760453"/>
            <a:ext cx="4543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Outstanding!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083" y="2996625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91240" y="34221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2701" y="42908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858468" y="51595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069" y="2046982"/>
            <a:ext cx="488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Neatly Printed" panose="02000506000000020003" pitchFamily="2" charset="0"/>
              </a:rPr>
              <a:t>To make your own sushi, you will need a very sharp </a:t>
            </a:r>
            <a:r>
              <a:rPr lang="en-US" sz="3200" b="1" u="sng" dirty="0" smtClean="0">
                <a:latin typeface="KG Neatly Printed" panose="02000506000000020003" pitchFamily="2" charset="0"/>
              </a:rPr>
              <a:t>knife</a:t>
            </a:r>
            <a:r>
              <a:rPr lang="en-US" sz="3200" b="1" dirty="0" smtClean="0">
                <a:latin typeface="KG Neatly Printed" panose="0200050600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4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476" y="2725947"/>
            <a:ext cx="4405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Sensational!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1724616" y="4777375"/>
            <a:ext cx="672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go back to the beginning.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"/>
            <a:ext cx="94095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ushi Kawaii\CL1080\PNG\KAWAII-SUSHI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1005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ushi Kawaii\CL1080\PNG\KAWAII-SUSHI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06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ushi Kawaii\CL1080\PNG\KAWAII-SUSH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068" y="6991290"/>
            <a:ext cx="371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©www.thecurriculumcorner.com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1710" y="2743199"/>
            <a:ext cx="5008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C00"/>
                </a:solidFill>
                <a:latin typeface="KG Pineapple Delight" panose="02000000000000000000" pitchFamily="2" charset="0"/>
              </a:rPr>
              <a:t>That’s RIGHT!</a:t>
            </a:r>
            <a:endParaRPr lang="en-US" sz="6000" dirty="0">
              <a:solidFill>
                <a:srgbClr val="FFCC00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024758" y="4786831"/>
            <a:ext cx="6206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5050"/>
                </a:solidFill>
                <a:latin typeface="Janda Closer To Free" panose="02000503000000020003" pitchFamily="2" charset="0"/>
              </a:rPr>
              <a:t>Click here to try the next question.</a:t>
            </a:r>
            <a:endParaRPr lang="en-US" sz="2800" dirty="0">
              <a:solidFill>
                <a:srgbClr val="FF5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0332" y="2286000"/>
            <a:ext cx="521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KG Neatly Printed" panose="02000506000000020003" pitchFamily="2" charset="0"/>
              </a:rPr>
              <a:t>A verb is ______________________.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365409" y="3322320"/>
            <a:ext cx="370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latin typeface="KG Neatly Printed" panose="02000506000000020003" pitchFamily="2" charset="0"/>
              </a:rPr>
              <a:t>a describing word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943107" y="4191000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b.  a person, place or thing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624233" y="5059679"/>
            <a:ext cx="3190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KG Neatly Printed" panose="02000506000000020003" pitchFamily="2" charset="0"/>
              </a:rPr>
              <a:t>c.  an action word</a:t>
            </a:r>
          </a:p>
        </p:txBody>
      </p:sp>
    </p:spTree>
    <p:extLst>
      <p:ext uri="{BB962C8B-B14F-4D97-AF65-F5344CB8AC3E}">
        <p14:creationId xmlns:p14="http://schemas.microsoft.com/office/powerpoint/2010/main" val="30239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262" y="2608216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KG Pineapple Delight" panose="02000000000000000000" pitchFamily="2" charset="0"/>
              </a:rPr>
              <a:t>Try again!</a:t>
            </a:r>
            <a:endParaRPr lang="en-US" sz="6000" dirty="0">
              <a:latin typeface="KG Pineapple Delight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14173" y="4347582"/>
            <a:ext cx="649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Janda Closer To Free" panose="02000503000000020003" pitchFamily="2" charset="0"/>
              </a:rPr>
              <a:t>Click here to go back to the question.</a:t>
            </a:r>
            <a:endParaRPr lang="en-US" sz="2800" dirty="0">
              <a:solidFill>
                <a:srgbClr val="92D05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1169</Words>
  <Application>Microsoft Office PowerPoint</Application>
  <PresentationFormat>Custom</PresentationFormat>
  <Paragraphs>222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</cp:revision>
  <dcterms:created xsi:type="dcterms:W3CDTF">2017-09-26T14:51:23Z</dcterms:created>
  <dcterms:modified xsi:type="dcterms:W3CDTF">2017-09-26T19:26:38Z</dcterms:modified>
</cp:coreProperties>
</file>