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684" y="-90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DC289-B199-4B13-9362-705021770B1D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37997-8EAD-4BA2-A5E4-B6A30A115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71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3BD2-9AB9-4999-9FED-1ED240D417CB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AD12-73DB-4E5A-98C4-D721A5C96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61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3BD2-9AB9-4999-9FED-1ED240D417CB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AD12-73DB-4E5A-98C4-D721A5C96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58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52637"/>
            <a:ext cx="2488407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2" y="352637"/>
            <a:ext cx="7301071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3BD2-9AB9-4999-9FED-1ED240D417CB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AD12-73DB-4E5A-98C4-D721A5C96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8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3BD2-9AB9-4999-9FED-1ED240D417CB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AD12-73DB-4E5A-98C4-D721A5C96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76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3BD2-9AB9-4999-9FED-1ED240D417CB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AD12-73DB-4E5A-98C4-D721A5C96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3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2054648"/>
            <a:ext cx="4894738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1" y="2054648"/>
            <a:ext cx="4894739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3BD2-9AB9-4999-9FED-1ED240D417CB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AD12-73DB-4E5A-98C4-D721A5C96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2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3BD2-9AB9-4999-9FED-1ED240D417CB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AD12-73DB-4E5A-98C4-D721A5C96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0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3BD2-9AB9-4999-9FED-1ED240D417CB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AD12-73DB-4E5A-98C4-D721A5C96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53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3BD2-9AB9-4999-9FED-1ED240D417CB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AD12-73DB-4E5A-98C4-D721A5C96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6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3BD2-9AB9-4999-9FED-1ED240D417CB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AD12-73DB-4E5A-98C4-D721A5C96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82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3BD2-9AB9-4999-9FED-1ED240D417CB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AD12-73DB-4E5A-98C4-D721A5C96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75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83BD2-9AB9-4999-9FED-1ED240D417CB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FAD12-73DB-4E5A-98C4-D721A5C96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thy\Dropbox\Clip Art\Tags, banner, frames\chalkboardcolorfulframes\PNG\Rainbow Chalkboard Frame_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30" y="1066800"/>
            <a:ext cx="8031956" cy="597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96508" y="2162609"/>
            <a:ext cx="5486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3399"/>
                </a:solidFill>
                <a:latin typeface="KG Broken Vessels Sketch" pitchFamily="2" charset="0"/>
              </a:rPr>
              <a:t>Welcome to our Room</a:t>
            </a:r>
            <a:endParaRPr lang="en-US" sz="8000" dirty="0">
              <a:solidFill>
                <a:srgbClr val="FF3399"/>
              </a:solidFill>
              <a:latin typeface="KG Broken Vessels Sketc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067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thy\Dropbox\Clip Art\Tags, banner, frames\chalkboardcolorfulframes\PNG\Rainbow Chalkboard Frame_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30" y="1066800"/>
            <a:ext cx="8031956" cy="597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14954" y="3124411"/>
            <a:ext cx="72495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rgbClr val="FF3399"/>
                </a:solidFill>
                <a:latin typeface="KG Broken Vessels Sketch" pitchFamily="2" charset="0"/>
              </a:rPr>
              <a:t>Calendar</a:t>
            </a:r>
            <a:endParaRPr lang="en-US" sz="11500" dirty="0">
              <a:solidFill>
                <a:srgbClr val="FF3399"/>
              </a:solidFill>
              <a:latin typeface="KG Broken Vessels Sketc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25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thy\Dropbox\Clip Art\Tags, banner, frames\chalkboardcolorfulframes\PNG\Rainbow Chalkboard Frame_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30" y="1066800"/>
            <a:ext cx="8031956" cy="597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2667000"/>
            <a:ext cx="75004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0" dirty="0" smtClean="0">
                <a:solidFill>
                  <a:srgbClr val="FF3399"/>
                </a:solidFill>
                <a:latin typeface="KG Broken Vessels Sketch" pitchFamily="2" charset="0"/>
              </a:rPr>
              <a:t>Volunteer</a:t>
            </a:r>
          </a:p>
          <a:p>
            <a:pPr algn="ctr"/>
            <a:r>
              <a:rPr lang="en-US" sz="11000" dirty="0" smtClean="0">
                <a:solidFill>
                  <a:srgbClr val="FF3399"/>
                </a:solidFill>
                <a:latin typeface="KG Broken Vessels Sketch" pitchFamily="2" charset="0"/>
              </a:rPr>
              <a:t>Sign-Up</a:t>
            </a:r>
          </a:p>
        </p:txBody>
      </p:sp>
    </p:spTree>
    <p:extLst>
      <p:ext uri="{BB962C8B-B14F-4D97-AF65-F5344CB8AC3E}">
        <p14:creationId xmlns:p14="http://schemas.microsoft.com/office/powerpoint/2010/main" val="2859963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86084"/>
            <a:ext cx="4038600" cy="3120736"/>
          </a:xfrm>
          <a:prstGeom prst="rect">
            <a:avLst/>
          </a:prstGeom>
        </p:spPr>
      </p:pic>
      <p:pic>
        <p:nvPicPr>
          <p:cNvPr id="1026" name="Picture 2" descr="C:\Users\Cathy\Dropbox\Clip Art\Tags, banner, frames\chalkboardcolorfulframes\PNG\Rainbow Chalkboard Frame_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30" y="924640"/>
            <a:ext cx="3014870" cy="224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0965" y="1661731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3399"/>
                </a:solidFill>
                <a:latin typeface="KG Broken Vessels Sketch" pitchFamily="2" charset="0"/>
              </a:rPr>
              <a:t>glue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62400"/>
            <a:ext cx="4038600" cy="3120736"/>
          </a:xfrm>
          <a:prstGeom prst="rect">
            <a:avLst/>
          </a:prstGeom>
        </p:spPr>
      </p:pic>
      <p:pic>
        <p:nvPicPr>
          <p:cNvPr id="7" name="Picture 2" descr="C:\Users\Cathy\Dropbox\Clip Art\Tags, banner, frames\chalkboardcolorfulframes\PNG\Rainbow Chalkboard Frame_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30" y="4400956"/>
            <a:ext cx="3014870" cy="224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30965" y="5138047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3399"/>
                </a:solidFill>
                <a:latin typeface="KG Broken Vessels Sketch" pitchFamily="2" charset="0"/>
              </a:rPr>
              <a:t>glue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86084"/>
            <a:ext cx="4038600" cy="3120736"/>
          </a:xfrm>
          <a:prstGeom prst="rect">
            <a:avLst/>
          </a:prstGeom>
        </p:spPr>
      </p:pic>
      <p:pic>
        <p:nvPicPr>
          <p:cNvPr id="10" name="Picture 2" descr="C:\Users\Cathy\Dropbox\Clip Art\Tags, banner, frames\chalkboardcolorfulframes\PNG\Rainbow Chalkboard Frame_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30" y="924640"/>
            <a:ext cx="3014870" cy="224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426765" y="1661731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3399"/>
                </a:solidFill>
                <a:latin typeface="KG Broken Vessels Sketch" pitchFamily="2" charset="0"/>
              </a:rPr>
              <a:t>notebooks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962400"/>
            <a:ext cx="4038600" cy="3120736"/>
          </a:xfrm>
          <a:prstGeom prst="rect">
            <a:avLst/>
          </a:prstGeom>
        </p:spPr>
      </p:pic>
      <p:pic>
        <p:nvPicPr>
          <p:cNvPr id="13" name="Picture 2" descr="C:\Users\Cathy\Dropbox\Clip Art\Tags, banner, frames\chalkboardcolorfulframes\PNG\Rainbow Chalkboard Frame_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30" y="4400956"/>
            <a:ext cx="3014870" cy="224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426765" y="5138047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3399"/>
                </a:solidFill>
                <a:latin typeface="KG Broken Vessels Sketch" pitchFamily="2" charset="0"/>
              </a:rPr>
              <a:t>crayons</a:t>
            </a:r>
          </a:p>
        </p:txBody>
      </p:sp>
    </p:spTree>
    <p:extLst>
      <p:ext uri="{BB962C8B-B14F-4D97-AF65-F5344CB8AC3E}">
        <p14:creationId xmlns:p14="http://schemas.microsoft.com/office/powerpoint/2010/main" val="3277026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86084"/>
            <a:ext cx="4038600" cy="3120736"/>
          </a:xfrm>
          <a:prstGeom prst="rect">
            <a:avLst/>
          </a:prstGeom>
        </p:spPr>
      </p:pic>
      <p:pic>
        <p:nvPicPr>
          <p:cNvPr id="1026" name="Picture 2" descr="C:\Users\Cathy\Dropbox\Clip Art\Tags, banner, frames\chalkboardcolorfulframes\PNG\Rainbow Chalkboard Frame_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30" y="924640"/>
            <a:ext cx="3014870" cy="224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0965" y="1661731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3399"/>
                </a:solidFill>
                <a:latin typeface="KG Broken Vessels Sketch" pitchFamily="2" charset="0"/>
              </a:rPr>
              <a:t>rulers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62400"/>
            <a:ext cx="4038600" cy="3120736"/>
          </a:xfrm>
          <a:prstGeom prst="rect">
            <a:avLst/>
          </a:prstGeom>
        </p:spPr>
      </p:pic>
      <p:pic>
        <p:nvPicPr>
          <p:cNvPr id="7" name="Picture 2" descr="C:\Users\Cathy\Dropbox\Clip Art\Tags, banner, frames\chalkboardcolorfulframes\PNG\Rainbow Chalkboard Frame_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30" y="4400956"/>
            <a:ext cx="3014870" cy="224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30965" y="5138047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3399"/>
                </a:solidFill>
                <a:latin typeface="KG Broken Vessels Sketch" pitchFamily="2" charset="0"/>
              </a:rPr>
              <a:t>counters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86084"/>
            <a:ext cx="4038600" cy="3120736"/>
          </a:xfrm>
          <a:prstGeom prst="rect">
            <a:avLst/>
          </a:prstGeom>
        </p:spPr>
      </p:pic>
      <p:pic>
        <p:nvPicPr>
          <p:cNvPr id="10" name="Picture 2" descr="C:\Users\Cathy\Dropbox\Clip Art\Tags, banner, frames\chalkboardcolorfulframes\PNG\Rainbow Chalkboard Frame_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30" y="924640"/>
            <a:ext cx="3014870" cy="224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426765" y="1661731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3399"/>
                </a:solidFill>
                <a:latin typeface="KG Broken Vessels Sketch" pitchFamily="2" charset="0"/>
              </a:rPr>
              <a:t>markers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962400"/>
            <a:ext cx="4038600" cy="3120736"/>
          </a:xfrm>
          <a:prstGeom prst="rect">
            <a:avLst/>
          </a:prstGeom>
        </p:spPr>
      </p:pic>
      <p:pic>
        <p:nvPicPr>
          <p:cNvPr id="13" name="Picture 2" descr="C:\Users\Cathy\Dropbox\Clip Art\Tags, banner, frames\chalkboardcolorfulframes\PNG\Rainbow Chalkboard Frame_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30" y="4400956"/>
            <a:ext cx="3014870" cy="224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426765" y="48006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3399"/>
                </a:solidFill>
                <a:latin typeface="KG Broken Vessels Sketch" pitchFamily="2" charset="0"/>
              </a:rPr>
              <a:t>pencil sharpener</a:t>
            </a:r>
          </a:p>
        </p:txBody>
      </p:sp>
    </p:spTree>
    <p:extLst>
      <p:ext uri="{BB962C8B-B14F-4D97-AF65-F5344CB8AC3E}">
        <p14:creationId xmlns:p14="http://schemas.microsoft.com/office/powerpoint/2010/main" val="3048706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86084"/>
            <a:ext cx="4038600" cy="3120736"/>
          </a:xfrm>
          <a:prstGeom prst="rect">
            <a:avLst/>
          </a:prstGeom>
        </p:spPr>
      </p:pic>
      <p:pic>
        <p:nvPicPr>
          <p:cNvPr id="1026" name="Picture 2" descr="C:\Users\Cathy\Dropbox\Clip Art\Tags, banner, frames\chalkboardcolorfulframes\PNG\Rainbow Chalkboard Frame_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30" y="924640"/>
            <a:ext cx="3014870" cy="224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0965" y="1661731"/>
            <a:ext cx="320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rgbClr val="FF3399"/>
                </a:solidFill>
                <a:latin typeface="KG Broken Vessels Sketch" pitchFamily="2" charset="0"/>
              </a:rPr>
              <a:t>light switch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62400"/>
            <a:ext cx="4038600" cy="3120736"/>
          </a:xfrm>
          <a:prstGeom prst="rect">
            <a:avLst/>
          </a:prstGeom>
        </p:spPr>
      </p:pic>
      <p:pic>
        <p:nvPicPr>
          <p:cNvPr id="7" name="Picture 2" descr="C:\Users\Cathy\Dropbox\Clip Art\Tags, banner, frames\chalkboardcolorfulframes\PNG\Rainbow Chalkboard Frame_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30" y="4400956"/>
            <a:ext cx="3014870" cy="224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30965" y="5138047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3399"/>
                </a:solidFill>
                <a:latin typeface="KG Broken Vessels Sketch" pitchFamily="2" charset="0"/>
              </a:rPr>
              <a:t>recycling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86084"/>
            <a:ext cx="4038600" cy="3120736"/>
          </a:xfrm>
          <a:prstGeom prst="rect">
            <a:avLst/>
          </a:prstGeom>
        </p:spPr>
      </p:pic>
      <p:pic>
        <p:nvPicPr>
          <p:cNvPr id="10" name="Picture 2" descr="C:\Users\Cathy\Dropbox\Clip Art\Tags, banner, frames\chalkboardcolorfulframes\PNG\Rainbow Chalkboard Frame_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30" y="924640"/>
            <a:ext cx="3014870" cy="224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426765" y="1661731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3399"/>
                </a:solidFill>
                <a:latin typeface="KG Broken Vessels Sketch" pitchFamily="2" charset="0"/>
              </a:rPr>
              <a:t>trash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962400"/>
            <a:ext cx="4038600" cy="3120736"/>
          </a:xfrm>
          <a:prstGeom prst="rect">
            <a:avLst/>
          </a:prstGeom>
        </p:spPr>
      </p:pic>
      <p:pic>
        <p:nvPicPr>
          <p:cNvPr id="13" name="Picture 2" descr="C:\Users\Cathy\Dropbox\Clip Art\Tags, banner, frames\chalkboardcolorfulframes\PNG\Rainbow Chalkboard Frame_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30" y="4400956"/>
            <a:ext cx="3014870" cy="224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426765" y="5120998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3399"/>
                </a:solidFill>
                <a:latin typeface="KG Broken Vessels Sketch" pitchFamily="2" charset="0"/>
              </a:rPr>
              <a:t>door</a:t>
            </a:r>
          </a:p>
        </p:txBody>
      </p:sp>
    </p:spTree>
    <p:extLst>
      <p:ext uri="{BB962C8B-B14F-4D97-AF65-F5344CB8AC3E}">
        <p14:creationId xmlns:p14="http://schemas.microsoft.com/office/powerpoint/2010/main" val="2024865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86084"/>
            <a:ext cx="4038600" cy="3120736"/>
          </a:xfrm>
          <a:prstGeom prst="rect">
            <a:avLst/>
          </a:prstGeom>
        </p:spPr>
      </p:pic>
      <p:pic>
        <p:nvPicPr>
          <p:cNvPr id="1026" name="Picture 2" descr="C:\Users\Cathy\Dropbox\Clip Art\Tags, banner, frames\chalkboardcolorfulframes\PNG\Rainbow Chalkboard Frame_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30" y="924640"/>
            <a:ext cx="3014870" cy="224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0965" y="1661731"/>
            <a:ext cx="320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rgbClr val="FF3399"/>
                </a:solidFill>
                <a:latin typeface="KG Broken Vessels Sketch" pitchFamily="2" charset="0"/>
              </a:rPr>
              <a:t>window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62400"/>
            <a:ext cx="4038600" cy="3120736"/>
          </a:xfrm>
          <a:prstGeom prst="rect">
            <a:avLst/>
          </a:prstGeom>
        </p:spPr>
      </p:pic>
      <p:pic>
        <p:nvPicPr>
          <p:cNvPr id="7" name="Picture 2" descr="C:\Users\Cathy\Dropbox\Clip Art\Tags, banner, frames\chalkboardcolorfulframes\PNG\Rainbow Chalkboard Frame_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30" y="4400956"/>
            <a:ext cx="3014870" cy="224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30965" y="4878050"/>
            <a:ext cx="320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3399"/>
                </a:solidFill>
                <a:latin typeface="KG Broken Vessels Sketch" pitchFamily="2" charset="0"/>
              </a:rPr>
              <a:t>listening center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86084"/>
            <a:ext cx="4038600" cy="3120736"/>
          </a:xfrm>
          <a:prstGeom prst="rect">
            <a:avLst/>
          </a:prstGeom>
        </p:spPr>
      </p:pic>
      <p:pic>
        <p:nvPicPr>
          <p:cNvPr id="10" name="Picture 2" descr="C:\Users\Cathy\Dropbox\Clip Art\Tags, banner, frames\chalkboardcolorfulframes\PNG\Rainbow Chalkboard Frame_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30" y="924640"/>
            <a:ext cx="3014870" cy="224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426765" y="1661731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3399"/>
                </a:solidFill>
                <a:latin typeface="KG Broken Vessels Sketch" pitchFamily="2" charset="0"/>
              </a:rPr>
              <a:t>iPads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962400"/>
            <a:ext cx="4038600" cy="3120736"/>
          </a:xfrm>
          <a:prstGeom prst="rect">
            <a:avLst/>
          </a:prstGeom>
        </p:spPr>
      </p:pic>
      <p:pic>
        <p:nvPicPr>
          <p:cNvPr id="13" name="Picture 2" descr="C:\Users\Cathy\Dropbox\Clip Art\Tags, banner, frames\chalkboardcolorfulframes\PNG\Rainbow Chalkboard Frame_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30" y="4400956"/>
            <a:ext cx="3014870" cy="224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448300" y="4737938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3399"/>
                </a:solidFill>
                <a:latin typeface="KG Broken Vessels Sketch" pitchFamily="2" charset="0"/>
              </a:rPr>
              <a:t>white boards</a:t>
            </a:r>
          </a:p>
        </p:txBody>
      </p:sp>
    </p:spTree>
    <p:extLst>
      <p:ext uri="{BB962C8B-B14F-4D97-AF65-F5344CB8AC3E}">
        <p14:creationId xmlns:p14="http://schemas.microsoft.com/office/powerpoint/2010/main" val="304013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thy\Dropbox\Clip Art\Tags, banner, frames\chalkboardcolorfulframes\PNG\Rainbow Chalkboard Frame_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30" y="1066800"/>
            <a:ext cx="8031956" cy="597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76397" y="1828800"/>
            <a:ext cx="5926622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800" dirty="0" smtClean="0">
                <a:solidFill>
                  <a:srgbClr val="FF3399"/>
                </a:solidFill>
                <a:latin typeface="KG Broken Vessels Sketch" pitchFamily="2" charset="0"/>
              </a:rPr>
              <a:t>Please</a:t>
            </a:r>
          </a:p>
          <a:p>
            <a:pPr algn="ctr"/>
            <a:r>
              <a:rPr lang="en-US" sz="13800" dirty="0" smtClean="0">
                <a:solidFill>
                  <a:srgbClr val="FF3399"/>
                </a:solidFill>
                <a:latin typeface="KG Broken Vessels Sketch" pitchFamily="2" charset="0"/>
              </a:rPr>
              <a:t>Sign In</a:t>
            </a:r>
            <a:endParaRPr lang="en-US" sz="13800" dirty="0">
              <a:solidFill>
                <a:srgbClr val="FF3399"/>
              </a:solidFill>
              <a:latin typeface="KG Broken Vessels Sketc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504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thy\Dropbox\Clip Art\Tags, banner, frames\chalkboardcolorfulframes\PNG\Rainbow Chalkboard Frame_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30" y="1066800"/>
            <a:ext cx="8031956" cy="597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47772" y="2531941"/>
            <a:ext cx="618387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3399"/>
                </a:solidFill>
                <a:latin typeface="KG Broken Vessels Sketch" pitchFamily="2" charset="0"/>
              </a:rPr>
              <a:t>Take One,</a:t>
            </a:r>
          </a:p>
          <a:p>
            <a:pPr algn="ctr"/>
            <a:r>
              <a:rPr lang="en-US" sz="9600" dirty="0" smtClean="0">
                <a:solidFill>
                  <a:srgbClr val="FF3399"/>
                </a:solidFill>
                <a:latin typeface="KG Broken Vessels Sketch" pitchFamily="2" charset="0"/>
              </a:rPr>
              <a:t>Please!</a:t>
            </a:r>
            <a:endParaRPr lang="en-US" sz="9600" dirty="0">
              <a:solidFill>
                <a:srgbClr val="FF3399"/>
              </a:solidFill>
              <a:latin typeface="KG Broken Vessels Sketc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977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thy\Dropbox\Clip Art\Tags, banner, frames\chalkboardcolorfulframes\PNG\Rainbow Chalkboard Frame_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30" y="1066800"/>
            <a:ext cx="8031956" cy="597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41365" y="2531941"/>
            <a:ext cx="639668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3399"/>
                </a:solidFill>
                <a:latin typeface="KG Broken Vessels Sketch" pitchFamily="2" charset="0"/>
              </a:rPr>
              <a:t>Make a</a:t>
            </a:r>
          </a:p>
          <a:p>
            <a:pPr algn="ctr"/>
            <a:r>
              <a:rPr lang="en-US" sz="9600" dirty="0" smtClean="0">
                <a:solidFill>
                  <a:srgbClr val="FF3399"/>
                </a:solidFill>
                <a:latin typeface="KG Broken Vessels Sketch" pitchFamily="2" charset="0"/>
              </a:rPr>
              <a:t>Name Tag</a:t>
            </a:r>
            <a:endParaRPr lang="en-US" sz="9600" dirty="0">
              <a:solidFill>
                <a:srgbClr val="FF3399"/>
              </a:solidFill>
              <a:latin typeface="KG Broken Vessels Sketc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809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thy\Dropbox\Clip Art\Tags, banner, frames\chalkboardcolorfulframes\PNG\Rainbow Chalkboard Frame_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30" y="1066800"/>
            <a:ext cx="8031956" cy="597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0800" y="1793277"/>
            <a:ext cx="525977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3399"/>
                </a:solidFill>
                <a:latin typeface="KG Broken Vessels Sketch" pitchFamily="2" charset="0"/>
              </a:rPr>
              <a:t>Place</a:t>
            </a:r>
          </a:p>
          <a:p>
            <a:pPr algn="ctr"/>
            <a:r>
              <a:rPr lang="en-US" sz="9600" dirty="0" smtClean="0">
                <a:solidFill>
                  <a:srgbClr val="FF3399"/>
                </a:solidFill>
                <a:latin typeface="KG Broken Vessels Sketch" pitchFamily="2" charset="0"/>
              </a:rPr>
              <a:t>Supplies</a:t>
            </a:r>
          </a:p>
          <a:p>
            <a:pPr algn="ctr"/>
            <a:r>
              <a:rPr lang="en-US" sz="9600" dirty="0" smtClean="0">
                <a:solidFill>
                  <a:srgbClr val="FF3399"/>
                </a:solidFill>
                <a:latin typeface="KG Broken Vessels Sketch" pitchFamily="2" charset="0"/>
              </a:rPr>
              <a:t>Here</a:t>
            </a:r>
            <a:endParaRPr lang="en-US" sz="9600" dirty="0">
              <a:solidFill>
                <a:srgbClr val="FF3399"/>
              </a:solidFill>
              <a:latin typeface="KG Broken Vessels Sketc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424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thy\Dropbox\Clip Art\Tags, banner, frames\chalkboardcolorfulframes\PNG\Rainbow Chalkboard Frame_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30" y="1066800"/>
            <a:ext cx="8031956" cy="597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18362" y="1784256"/>
            <a:ext cx="54426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3399"/>
                </a:solidFill>
                <a:latin typeface="KG Broken Vessels Sketch" pitchFamily="2" charset="0"/>
              </a:rPr>
              <a:t>Explore Our School</a:t>
            </a:r>
            <a:endParaRPr lang="en-US" sz="9600" dirty="0">
              <a:solidFill>
                <a:srgbClr val="FF3399"/>
              </a:solidFill>
              <a:latin typeface="KG Broken Vessels Sketc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239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thy\Dropbox\Clip Art\Tags, banner, frames\chalkboardcolorfulframes\PNG\Rainbow Chalkboard Frame_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30" y="1066800"/>
            <a:ext cx="8031956" cy="597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0708" y="2947439"/>
            <a:ext cx="6858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rgbClr val="FF3399"/>
                </a:solidFill>
                <a:latin typeface="KG Broken Vessels Sketch" pitchFamily="2" charset="0"/>
              </a:rPr>
              <a:t>Library</a:t>
            </a:r>
            <a:endParaRPr lang="en-US" sz="13800" dirty="0">
              <a:solidFill>
                <a:srgbClr val="FF3399"/>
              </a:solidFill>
              <a:latin typeface="KG Broken Vessels Sketc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1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thy\Dropbox\Clip Art\Tags, banner, frames\chalkboardcolorfulframes\PNG\Rainbow Chalkboard Frame_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30" y="1066800"/>
            <a:ext cx="8031956" cy="597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0708" y="2239553"/>
            <a:ext cx="6858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rgbClr val="FF3399"/>
                </a:solidFill>
                <a:latin typeface="KG Broken Vessels Sketch" pitchFamily="2" charset="0"/>
              </a:rPr>
              <a:t>Writing</a:t>
            </a:r>
          </a:p>
          <a:p>
            <a:pPr algn="ctr"/>
            <a:r>
              <a:rPr lang="en-US" sz="11500" dirty="0" smtClean="0">
                <a:solidFill>
                  <a:srgbClr val="FF3399"/>
                </a:solidFill>
                <a:latin typeface="KG Broken Vessels Sketch" pitchFamily="2" charset="0"/>
              </a:rPr>
              <a:t>Center</a:t>
            </a:r>
            <a:endParaRPr lang="en-US" sz="11500" dirty="0">
              <a:solidFill>
                <a:srgbClr val="FF3399"/>
              </a:solidFill>
              <a:latin typeface="KG Broken Vessels Sketc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179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thy\Dropbox\Clip Art\Tags, banner, frames\chalkboardcolorfulframes\PNG\Rainbow Chalkboard Frame_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30" y="1066800"/>
            <a:ext cx="8031956" cy="597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0708" y="2239553"/>
            <a:ext cx="6858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rgbClr val="FF3399"/>
                </a:solidFill>
                <a:latin typeface="KG Broken Vessels Sketch" pitchFamily="2" charset="0"/>
              </a:rPr>
              <a:t>Word</a:t>
            </a:r>
          </a:p>
          <a:p>
            <a:pPr algn="ctr"/>
            <a:r>
              <a:rPr lang="en-US" sz="11500" dirty="0" smtClean="0">
                <a:solidFill>
                  <a:srgbClr val="FF3399"/>
                </a:solidFill>
                <a:latin typeface="KG Broken Vessels Sketch" pitchFamily="2" charset="0"/>
              </a:rPr>
              <a:t>Work</a:t>
            </a:r>
            <a:endParaRPr lang="en-US" sz="11500" dirty="0">
              <a:solidFill>
                <a:srgbClr val="FF3399"/>
              </a:solidFill>
              <a:latin typeface="KG Broken Vessels Sketc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606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50</Words>
  <Application>Microsoft Office PowerPoint</Application>
  <PresentationFormat>Custom</PresentationFormat>
  <Paragraphs>35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2</cp:revision>
  <dcterms:created xsi:type="dcterms:W3CDTF">2016-07-19T19:53:00Z</dcterms:created>
  <dcterms:modified xsi:type="dcterms:W3CDTF">2016-07-19T20:11:31Z</dcterms:modified>
</cp:coreProperties>
</file>