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656" y="-10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0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8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26242" y="537846"/>
            <a:ext cx="1311593" cy="114414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1466" y="537846"/>
            <a:ext cx="3805238" cy="114414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6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9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1466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9421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7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5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8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5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73472-7BB4-405B-A01C-B0DEAA72363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E4BC6-F0F5-4A25-B2E9-766305583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7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556224"/>
            <a:ext cx="4487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Janda Closer To Free" panose="02000503000000020003" pitchFamily="2" charset="0"/>
              </a:rPr>
              <a:t>Welcome to our Class!</a:t>
            </a:r>
            <a:endParaRPr lang="en-US" sz="3200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2548" y="1126058"/>
            <a:ext cx="3227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Janda Curlygirl Serif" panose="02000506000000020004" pitchFamily="2" charset="-18"/>
              </a:rPr>
              <a:t>Meet Mrs. Wiley</a:t>
            </a:r>
            <a:endParaRPr lang="en-US" sz="2800" dirty="0">
              <a:latin typeface="Janda Curlygirl Serif" panose="02000506000000020004" pitchFamily="2" charset="-1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67230" y="457200"/>
            <a:ext cx="5257800" cy="1134092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47" y="1775604"/>
            <a:ext cx="1930603" cy="2895600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2667001" y="2220633"/>
            <a:ext cx="4648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Janda Closer To Free" panose="02000503000000020003" pitchFamily="2" charset="0"/>
              </a:rPr>
              <a:t>My Family</a:t>
            </a:r>
          </a:p>
          <a:p>
            <a:pPr algn="ctr"/>
            <a:endParaRPr lang="en-US" sz="1800" dirty="0" smtClean="0">
              <a:latin typeface="Janda Closer To Free" panose="02000503000000020003" pitchFamily="2" charset="0"/>
            </a:endParaRPr>
          </a:p>
          <a:p>
            <a:pPr algn="ctr"/>
            <a:r>
              <a:rPr lang="en-US" sz="1800" dirty="0" smtClean="0">
                <a:latin typeface="Janda Closer To Free" panose="02000503000000020003" pitchFamily="2" charset="0"/>
              </a:rPr>
              <a:t>I live in Fishers with my husband of 15 years, Doug, and our three children.  We have two older boys, Graham (12) and Cameron (9).  We also have a toddler girl, Stella (2).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7001" y="2063262"/>
            <a:ext cx="4648200" cy="2438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0171" y="4800600"/>
            <a:ext cx="6746985" cy="256993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8215" y="4800600"/>
            <a:ext cx="6746986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Janda Closer To Free" panose="02000503000000020003" pitchFamily="2" charset="0"/>
              </a:rPr>
              <a:t>How I became a teacher…</a:t>
            </a:r>
          </a:p>
          <a:p>
            <a:pPr algn="ctr"/>
            <a:endParaRPr lang="en-US" sz="1800" dirty="0" smtClean="0">
              <a:latin typeface="Janda Closer To Free" panose="02000503000000020003" pitchFamily="2" charset="0"/>
            </a:endParaRPr>
          </a:p>
          <a:p>
            <a:pPr algn="ctr"/>
            <a:r>
              <a:rPr lang="en-US" sz="1700" dirty="0" smtClean="0">
                <a:latin typeface="Janda Closer To Free" panose="02000503000000020003" pitchFamily="2" charset="0"/>
              </a:rPr>
              <a:t>I knew since I was a child that I was meant to be a teacher.  After countless hours of playing school when I was younger, I pursued a degree in elementary education when I began attending college at Butler University.  Four years later, I graduated and began my career as a third grade teacher.  Since then I have taught third grade for five years , second grade for three years and have been in first grade since 2014.  </a:t>
            </a:r>
            <a:endParaRPr lang="en-US" sz="1700" dirty="0">
              <a:latin typeface="Janda Closer To Free" panose="02000503000000020003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170" y="7543800"/>
            <a:ext cx="6746985" cy="211273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22637" y="7543800"/>
            <a:ext cx="674698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Janda Closer To Free" panose="02000503000000020003" pitchFamily="2" charset="0"/>
              </a:rPr>
              <a:t>A glance at our classroom…</a:t>
            </a:r>
          </a:p>
          <a:p>
            <a:pPr algn="ctr"/>
            <a:endParaRPr lang="en-US" sz="1800" dirty="0" smtClean="0">
              <a:latin typeface="Janda Closer To Free" panose="02000503000000020003" pitchFamily="2" charset="0"/>
            </a:endParaRPr>
          </a:p>
          <a:p>
            <a:pPr algn="ctr"/>
            <a:r>
              <a:rPr lang="en-US" sz="1700" dirty="0" smtClean="0">
                <a:latin typeface="Janda Closer To Free" panose="02000503000000020003" pitchFamily="2" charset="0"/>
              </a:rPr>
              <a:t>I am all about a hands-on classroom and meeting children where they are.  I believe in challenging children when appropriate but also providing supports needed for them to feel success.  I want everyone in this classroom to feel like they are important and that they are great readers and writers!</a:t>
            </a:r>
            <a:endParaRPr lang="en-US" sz="17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28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204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5</cp:revision>
  <cp:lastPrinted>2016-07-20T12:56:02Z</cp:lastPrinted>
  <dcterms:created xsi:type="dcterms:W3CDTF">2016-07-19T20:12:34Z</dcterms:created>
  <dcterms:modified xsi:type="dcterms:W3CDTF">2016-07-20T13:27:49Z</dcterms:modified>
</cp:coreProperties>
</file>