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2496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B644-8F62-42C3-B0A3-518EE6838A9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98D8-1EE3-4238-BA07-A61C9F2D5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89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B644-8F62-42C3-B0A3-518EE6838A9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98D8-1EE3-4238-BA07-A61C9F2D5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1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B644-8F62-42C3-B0A3-518EE6838A9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98D8-1EE3-4238-BA07-A61C9F2D5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2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B644-8F62-42C3-B0A3-518EE6838A9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98D8-1EE3-4238-BA07-A61C9F2D5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9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B644-8F62-42C3-B0A3-518EE6838A9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98D8-1EE3-4238-BA07-A61C9F2D5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9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B644-8F62-42C3-B0A3-518EE6838A9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98D8-1EE3-4238-BA07-A61C9F2D5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4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B644-8F62-42C3-B0A3-518EE6838A9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98D8-1EE3-4238-BA07-A61C9F2D5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3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B644-8F62-42C3-B0A3-518EE6838A9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98D8-1EE3-4238-BA07-A61C9F2D5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8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B644-8F62-42C3-B0A3-518EE6838A9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98D8-1EE3-4238-BA07-A61C9F2D5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3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B644-8F62-42C3-B0A3-518EE6838A9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98D8-1EE3-4238-BA07-A61C9F2D5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8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B644-8F62-42C3-B0A3-518EE6838A9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98D8-1EE3-4238-BA07-A61C9F2D5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27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EB644-8F62-42C3-B0A3-518EE6838A9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198D8-1EE3-4238-BA07-A61C9F2D5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6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0"/>
            <a:ext cx="6400800" cy="754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1859101"/>
            <a:ext cx="5562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n w="38100">
                  <a:noFill/>
                </a:ln>
                <a:solidFill>
                  <a:srgbClr val="00B0F0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Mrs. Crest</a:t>
            </a:r>
          </a:p>
          <a:p>
            <a:endParaRPr lang="en-US" sz="800" dirty="0" smtClean="0">
              <a:ln w="38100">
                <a:noFill/>
              </a:ln>
              <a:solidFill>
                <a:srgbClr val="00B0F0"/>
              </a:solidFill>
              <a:latin typeface="Return To Sender" panose="02000000000000000000" pitchFamily="2" charset="0"/>
              <a:ea typeface="Return To Sender" panose="02000000000000000000" pitchFamily="2" charset="0"/>
            </a:endParaRPr>
          </a:p>
          <a:p>
            <a:r>
              <a:rPr lang="en-US" sz="8800" dirty="0" smtClean="0">
                <a:ln w="38100">
                  <a:noFill/>
                </a:ln>
                <a:solidFill>
                  <a:srgbClr val="00B0F0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Lesson Plans</a:t>
            </a:r>
            <a:endParaRPr lang="en-US" sz="8800" dirty="0">
              <a:ln w="38100">
                <a:noFill/>
              </a:ln>
              <a:solidFill>
                <a:srgbClr val="00B0F0"/>
              </a:solidFill>
              <a:latin typeface="Return To Sender" panose="02000000000000000000" pitchFamily="2" charset="0"/>
              <a:ea typeface="Return To Sender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020270"/>
            <a:ext cx="5180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 w="38100"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anose="04040805040B02020603" pitchFamily="82" charset="0"/>
              </a:rPr>
              <a:t>2014 - 2015</a:t>
            </a:r>
            <a:endParaRPr lang="en-US" sz="5400" dirty="0">
              <a:ln w="38100"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ib BT" panose="04040805040B02020603" pitchFamily="8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" y="1484990"/>
            <a:ext cx="6857434" cy="743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0"/>
            <a:ext cx="6400800" cy="754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2057400"/>
            <a:ext cx="5562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n w="38100">
                  <a:noFill/>
                </a:ln>
                <a:solidFill>
                  <a:srgbClr val="FF0066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Mrs. Crest</a:t>
            </a:r>
          </a:p>
          <a:p>
            <a:pPr algn="ctr"/>
            <a:endParaRPr lang="en-US" dirty="0" smtClean="0">
              <a:ln w="38100">
                <a:noFill/>
              </a:ln>
              <a:solidFill>
                <a:srgbClr val="FF0066"/>
              </a:solidFill>
              <a:latin typeface="Return To Sender" panose="02000000000000000000" pitchFamily="2" charset="0"/>
              <a:ea typeface="Return To Sender" panose="02000000000000000000" pitchFamily="2" charset="0"/>
            </a:endParaRPr>
          </a:p>
          <a:p>
            <a:pPr algn="ctr"/>
            <a:r>
              <a:rPr lang="en-US" sz="7200" dirty="0" smtClean="0">
                <a:ln w="38100">
                  <a:noFill/>
                </a:ln>
                <a:solidFill>
                  <a:srgbClr val="FF0066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Lesson Plans</a:t>
            </a:r>
            <a:endParaRPr lang="en-US" sz="7200" dirty="0">
              <a:ln w="38100">
                <a:noFill/>
              </a:ln>
              <a:solidFill>
                <a:srgbClr val="FF0066"/>
              </a:solidFill>
              <a:latin typeface="Return To Sender" panose="02000000000000000000" pitchFamily="2" charset="0"/>
              <a:ea typeface="Return To Sender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977" y="4731604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 w="38100"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anose="04040805040B02020603" pitchFamily="82" charset="0"/>
              </a:rPr>
              <a:t>2014 - 2015</a:t>
            </a:r>
            <a:endParaRPr lang="en-US" sz="6000" dirty="0">
              <a:ln w="38100"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ib BT" panose="04040805040B02020603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" y="1676400"/>
            <a:ext cx="6857434" cy="721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1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0"/>
            <a:ext cx="6400800" cy="754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2133600"/>
            <a:ext cx="55626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n w="38100">
                  <a:noFill/>
                </a:ln>
                <a:solidFill>
                  <a:srgbClr val="92D050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 Mrs. Crest  </a:t>
            </a:r>
          </a:p>
          <a:p>
            <a:pPr algn="ctr"/>
            <a:endParaRPr lang="en-US" sz="700" dirty="0">
              <a:ln w="38100">
                <a:solidFill>
                  <a:srgbClr val="FF0000"/>
                </a:solidFill>
              </a:ln>
              <a:solidFill>
                <a:srgbClr val="92D050"/>
              </a:solidFill>
              <a:latin typeface="Ashley Crawford" panose="00000400000000000000" pitchFamily="2" charset="0"/>
            </a:endParaRPr>
          </a:p>
          <a:p>
            <a:pPr algn="ctr"/>
            <a:r>
              <a:rPr lang="en-US" sz="8800" dirty="0" smtClean="0">
                <a:ln w="38100">
                  <a:noFill/>
                </a:ln>
                <a:solidFill>
                  <a:srgbClr val="92D050"/>
                </a:solidFill>
                <a:latin typeface="Return To Sender" panose="02000000000000000000" pitchFamily="2" charset="0"/>
                <a:ea typeface="Return To Sender" panose="02000000000000000000" pitchFamily="2" charset="0"/>
              </a:rPr>
              <a:t>Lesson Plans</a:t>
            </a:r>
            <a:endParaRPr lang="en-US" sz="8800" dirty="0">
              <a:ln w="38100">
                <a:noFill/>
              </a:ln>
              <a:solidFill>
                <a:srgbClr val="92D050"/>
              </a:solidFill>
              <a:latin typeface="Return To Sender" panose="02000000000000000000" pitchFamily="2" charset="0"/>
              <a:ea typeface="Return To Sender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235714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38100">
                  <a:solidFill>
                    <a:srgbClr val="92D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anose="04040805040B02020603" pitchFamily="82" charset="0"/>
              </a:rPr>
              <a:t>2014 - 2015</a:t>
            </a:r>
            <a:endParaRPr lang="en-US" sz="4000" dirty="0">
              <a:ln w="38100">
                <a:solidFill>
                  <a:srgbClr val="92D05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ib BT" panose="04040805040B02020603" pitchFamily="8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" y="1524000"/>
            <a:ext cx="6857434" cy="754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25</Words>
  <Application>Microsoft Office PowerPoint</Application>
  <PresentationFormat>Letter Paper (8.5x11 in)</PresentationFormat>
  <Paragraphs>12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9</cp:revision>
  <dcterms:created xsi:type="dcterms:W3CDTF">2014-06-19T19:35:47Z</dcterms:created>
  <dcterms:modified xsi:type="dcterms:W3CDTF">2014-06-19T22:43:56Z</dcterms:modified>
</cp:coreProperties>
</file>