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31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3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6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2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0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1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7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4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7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FEDB4-6586-4F0F-A635-4531623B10F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FACD-5A33-4034-B56A-5DC2616A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3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D14FCB-0B92-492D-9762-C356EC544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14751"/>
              </p:ext>
            </p:extLst>
          </p:nvPr>
        </p:nvGraphicFramePr>
        <p:xfrm>
          <a:off x="534988" y="1427624"/>
          <a:ext cx="6702425" cy="82759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5364">
                  <a:extLst>
                    <a:ext uri="{9D8B030D-6E8A-4147-A177-3AD203B41FA5}">
                      <a16:colId xmlns:a16="http://schemas.microsoft.com/office/drawing/2014/main" val="1197904102"/>
                    </a:ext>
                  </a:extLst>
                </a:gridCol>
                <a:gridCol w="5697061">
                  <a:extLst>
                    <a:ext uri="{9D8B030D-6E8A-4147-A177-3AD203B41FA5}">
                      <a16:colId xmlns:a16="http://schemas.microsoft.com/office/drawing/2014/main" val="2342516781"/>
                    </a:ext>
                  </a:extLst>
                </a:gridCol>
              </a:tblGrid>
              <a:tr h="2364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PLANS: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85913"/>
                  </a:ext>
                </a:extLst>
              </a:tr>
              <a:tr h="16551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8:30 – 9:15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Student Arrival &amp; Greeting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Morning Centers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Math Game: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Independent Reading: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Science/SS Exploration: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Computers: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Math Fact Practice: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857357"/>
                  </a:ext>
                </a:extLst>
              </a:tr>
              <a:tr h="7093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9:15 – 10:00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Reader’s Workshop Mini-Lesson: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Reader’s Workshop/Independent Reading and Conferences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Student Conferences: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303910"/>
                  </a:ext>
                </a:extLst>
              </a:tr>
              <a:tr h="14187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10:00 – 10:30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Literacy Centers: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Guided Reading: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Listening Center: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Computers: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Reading Response: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Word Work: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58264"/>
                  </a:ext>
                </a:extLst>
              </a:tr>
              <a:tr h="236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10:30 - 10:40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Restroom Break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844558"/>
                  </a:ext>
                </a:extLst>
              </a:tr>
              <a:tr h="236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10:40 – 11:00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Recess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795349"/>
                  </a:ext>
                </a:extLst>
              </a:tr>
              <a:tr h="4729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11:00 – 11:20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Word Study Focus: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000144"/>
                  </a:ext>
                </a:extLst>
              </a:tr>
              <a:tr h="7093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11:20 – 12:15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Writer’s Workshop Mini-Lesson: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Writer’s Workshop/Independent Writing and Conferences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Student Conferences: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904540"/>
                  </a:ext>
                </a:extLst>
              </a:tr>
              <a:tr h="236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12:15 – 12:45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Lunch/Restroom Break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852260"/>
                  </a:ext>
                </a:extLst>
              </a:tr>
              <a:tr h="236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12:45 – 1:00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Read Aloud: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495310"/>
                  </a:ext>
                </a:extLst>
              </a:tr>
              <a:tr h="9458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1:00 – 2:00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Daily Math Review &amp; Mental Math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Math Workshop Mini-Lesson: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Math Practice/Math Centers: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250033"/>
                  </a:ext>
                </a:extLst>
              </a:tr>
              <a:tr h="236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2:00 – 2:45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Special Area: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294104"/>
                  </a:ext>
                </a:extLst>
              </a:tr>
              <a:tr h="4729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2:45 – 3:30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Science/Social Studies Focus: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46807"/>
                  </a:ext>
                </a:extLst>
              </a:tr>
              <a:tr h="236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3:30 – 3:40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Prepare for Dismissal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418903"/>
                  </a:ext>
                </a:extLst>
              </a:tr>
              <a:tr h="236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3:40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Dismissal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4" marR="670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4342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27CB797-58D9-40E9-9CD5-888B91A2E58C}"/>
              </a:ext>
            </a:extLst>
          </p:cNvPr>
          <p:cNvSpPr/>
          <p:nvPr/>
        </p:nvSpPr>
        <p:spPr>
          <a:xfrm>
            <a:off x="469142" y="411961"/>
            <a:ext cx="38862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>
                <a:latin typeface="Comic Sans MS" panose="030F0702030302020204" pitchFamily="66" charset="0"/>
              </a:rPr>
              <a:t>Today’s Date:</a:t>
            </a:r>
            <a:endParaRPr lang="en-US" sz="1400" b="1" dirty="0">
              <a:latin typeface="Comic Sans MS" panose="030F0702030302020204" pitchFamily="66" charset="0"/>
            </a:endParaRPr>
          </a:p>
          <a:p>
            <a:r>
              <a:rPr lang="en-US" sz="900" b="1" i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i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Meetings for Today:</a:t>
            </a:r>
            <a:endParaRPr lang="en-US" sz="1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b="1" i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i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 Calls/Correspondence for Today: </a:t>
            </a:r>
            <a:endParaRPr lang="en-US" sz="1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3FD2B5-E972-4236-8DBF-2D557CD8D38E}"/>
              </a:ext>
            </a:extLst>
          </p:cNvPr>
          <p:cNvSpPr txBox="1"/>
          <p:nvPr/>
        </p:nvSpPr>
        <p:spPr>
          <a:xfrm>
            <a:off x="2834469" y="9703555"/>
            <a:ext cx="21034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506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97" y="1042627"/>
            <a:ext cx="3157641" cy="16243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3649" y="9553435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4796" y="335688"/>
            <a:ext cx="2634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Mrs. Henry’s Lesson Plans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2</a:t>
            </a:r>
            <a:r>
              <a:rPr lang="en-US" sz="1600" baseline="30000" dirty="0">
                <a:latin typeface="Comic Sans MS" panose="030F0702030302020204" pitchFamily="66" charset="0"/>
              </a:rPr>
              <a:t>nd</a:t>
            </a:r>
            <a:r>
              <a:rPr lang="en-US" sz="1600" dirty="0">
                <a:latin typeface="Comic Sans MS" panose="030F0702030302020204" pitchFamily="66" charset="0"/>
              </a:rPr>
              <a:t> Grade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61E21A-B5CD-43C5-BF98-0FF733A0D0C9}"/>
              </a:ext>
            </a:extLst>
          </p:cNvPr>
          <p:cNvSpPr txBox="1"/>
          <p:nvPr/>
        </p:nvSpPr>
        <p:spPr>
          <a:xfrm>
            <a:off x="4427366" y="313916"/>
            <a:ext cx="2691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Date: _______________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5AF142-7A84-4F59-B25B-ABDBF41BC163}"/>
              </a:ext>
            </a:extLst>
          </p:cNvPr>
          <p:cNvSpPr txBox="1"/>
          <p:nvPr/>
        </p:nvSpPr>
        <p:spPr>
          <a:xfrm>
            <a:off x="695607" y="1042627"/>
            <a:ext cx="19992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7:25 – 8:00 Arrival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Centers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Center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DA53380-CD7B-4713-AA5C-4ECBA58C78FD}"/>
              </a:ext>
            </a:extLst>
          </p:cNvPr>
          <p:cNvSpPr/>
          <p:nvPr/>
        </p:nvSpPr>
        <p:spPr>
          <a:xfrm>
            <a:off x="3839149" y="1051111"/>
            <a:ext cx="3237644" cy="19098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9D3AE9-4743-4DBD-A3D7-F297494A1C42}"/>
              </a:ext>
            </a:extLst>
          </p:cNvPr>
          <p:cNvSpPr txBox="1"/>
          <p:nvPr/>
        </p:nvSpPr>
        <p:spPr>
          <a:xfrm>
            <a:off x="3916359" y="1051111"/>
            <a:ext cx="30973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8:00 – 8:50 Writing Workshop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Mini-lesson Focus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Conferencing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Sharing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9B0584-6AEA-4250-B35C-2BABE4B7FFD8}"/>
              </a:ext>
            </a:extLst>
          </p:cNvPr>
          <p:cNvSpPr/>
          <p:nvPr/>
        </p:nvSpPr>
        <p:spPr>
          <a:xfrm>
            <a:off x="607733" y="2789165"/>
            <a:ext cx="3157641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5D8B2A-18C3-44E1-AB9E-CEC51FC6BFC5}"/>
              </a:ext>
            </a:extLst>
          </p:cNvPr>
          <p:cNvSpPr txBox="1"/>
          <p:nvPr/>
        </p:nvSpPr>
        <p:spPr>
          <a:xfrm>
            <a:off x="684943" y="2789164"/>
            <a:ext cx="30476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9:00 – 9:45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Small Group Instruction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See small group planning page!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C6B725-4DEA-43F4-9476-359261A86AD5}"/>
              </a:ext>
            </a:extLst>
          </p:cNvPr>
          <p:cNvSpPr/>
          <p:nvPr/>
        </p:nvSpPr>
        <p:spPr>
          <a:xfrm>
            <a:off x="3856041" y="3061307"/>
            <a:ext cx="3231416" cy="19678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329B5B-4E90-4926-8C16-ADB0E68B4F8B}"/>
              </a:ext>
            </a:extLst>
          </p:cNvPr>
          <p:cNvSpPr txBox="1"/>
          <p:nvPr/>
        </p:nvSpPr>
        <p:spPr>
          <a:xfrm>
            <a:off x="3933250" y="3061307"/>
            <a:ext cx="3231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9:55 – 10:45 Reading Workshop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Mini-lesson Focus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Conferencing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Sharing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CA2536-E984-4AAF-93C0-98B0FF82757F}"/>
              </a:ext>
            </a:extLst>
          </p:cNvPr>
          <p:cNvSpPr/>
          <p:nvPr/>
        </p:nvSpPr>
        <p:spPr>
          <a:xfrm>
            <a:off x="618397" y="3988547"/>
            <a:ext cx="3157641" cy="16243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009E5F0-33A5-477E-97EC-E36F2FF3C9E8}"/>
              </a:ext>
            </a:extLst>
          </p:cNvPr>
          <p:cNvSpPr txBox="1"/>
          <p:nvPr/>
        </p:nvSpPr>
        <p:spPr>
          <a:xfrm>
            <a:off x="695607" y="3988547"/>
            <a:ext cx="21980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10:50 Lunch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11:20 Recess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Study Hall Students: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5B91C6B-AD3B-4A20-8D7B-26EF4E10BA82}"/>
              </a:ext>
            </a:extLst>
          </p:cNvPr>
          <p:cNvSpPr/>
          <p:nvPr/>
        </p:nvSpPr>
        <p:spPr>
          <a:xfrm>
            <a:off x="618397" y="5730148"/>
            <a:ext cx="3157641" cy="16243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293B36-5F05-4B6C-A506-66559977B94A}"/>
              </a:ext>
            </a:extLst>
          </p:cNvPr>
          <p:cNvSpPr txBox="1"/>
          <p:nvPr/>
        </p:nvSpPr>
        <p:spPr>
          <a:xfrm>
            <a:off x="695607" y="5730148"/>
            <a:ext cx="24913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12:50 – 1:10 Word Work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Words: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Activities: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1BBBAEA-082A-4EAB-8F3A-D653AB2772C4}"/>
              </a:ext>
            </a:extLst>
          </p:cNvPr>
          <p:cNvSpPr/>
          <p:nvPr/>
        </p:nvSpPr>
        <p:spPr>
          <a:xfrm>
            <a:off x="3887713" y="5159828"/>
            <a:ext cx="3231416" cy="30044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C3CF3B2-3CE4-4922-89B9-275ABE98DC7F}"/>
              </a:ext>
            </a:extLst>
          </p:cNvPr>
          <p:cNvSpPr txBox="1"/>
          <p:nvPr/>
        </p:nvSpPr>
        <p:spPr>
          <a:xfrm>
            <a:off x="3922587" y="5235833"/>
            <a:ext cx="32314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11:50 – 12:45 Math Workshop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Mini-lesson Focus: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Centers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1.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2.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3.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4.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Students to meet with: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E90BAED-2E25-480B-A42E-45245216E4BD}"/>
              </a:ext>
            </a:extLst>
          </p:cNvPr>
          <p:cNvSpPr/>
          <p:nvPr/>
        </p:nvSpPr>
        <p:spPr>
          <a:xfrm>
            <a:off x="636882" y="7476125"/>
            <a:ext cx="3157641" cy="688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7350326-6F20-4025-AA71-C919533C6573}"/>
              </a:ext>
            </a:extLst>
          </p:cNvPr>
          <p:cNvSpPr txBox="1"/>
          <p:nvPr/>
        </p:nvSpPr>
        <p:spPr>
          <a:xfrm>
            <a:off x="714092" y="7476125"/>
            <a:ext cx="2484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1:15 – 2:00 Special Area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8928FB3-DE25-4389-AF40-A29F94E0513E}"/>
              </a:ext>
            </a:extLst>
          </p:cNvPr>
          <p:cNvSpPr/>
          <p:nvPr/>
        </p:nvSpPr>
        <p:spPr>
          <a:xfrm>
            <a:off x="667584" y="8285890"/>
            <a:ext cx="4691167" cy="1164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22101B-9E0C-43B6-BCE3-58C46737EF6C}"/>
              </a:ext>
            </a:extLst>
          </p:cNvPr>
          <p:cNvSpPr txBox="1"/>
          <p:nvPr/>
        </p:nvSpPr>
        <p:spPr>
          <a:xfrm>
            <a:off x="744794" y="8285890"/>
            <a:ext cx="3613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2:05 – 2:30 Science/ Social Studies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8F7B10-893D-4571-B6FF-05403F505F33}"/>
              </a:ext>
            </a:extLst>
          </p:cNvPr>
          <p:cNvSpPr/>
          <p:nvPr/>
        </p:nvSpPr>
        <p:spPr>
          <a:xfrm>
            <a:off x="5435962" y="8294914"/>
            <a:ext cx="1651496" cy="1164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BCF0DF6-967A-44C7-A2BB-8D7270968C00}"/>
              </a:ext>
            </a:extLst>
          </p:cNvPr>
          <p:cNvSpPr txBox="1"/>
          <p:nvPr/>
        </p:nvSpPr>
        <p:spPr>
          <a:xfrm>
            <a:off x="5513171" y="8294914"/>
            <a:ext cx="1180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Reminders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5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3657" y="345093"/>
            <a:ext cx="3598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Lesson Plans for the Week of: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Teacher Name: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212567"/>
              </p:ext>
            </p:extLst>
          </p:nvPr>
        </p:nvGraphicFramePr>
        <p:xfrm>
          <a:off x="413657" y="965776"/>
          <a:ext cx="7152993" cy="8516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0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0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84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16971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04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83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59" y="252760"/>
            <a:ext cx="726186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Reading Unit: _____________________  Math Unit: _____________________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Writing Unit: _____________________  S.S./Science Unit: _______________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648896"/>
              </p:ext>
            </p:extLst>
          </p:nvPr>
        </p:nvGraphicFramePr>
        <p:xfrm>
          <a:off x="413656" y="965776"/>
          <a:ext cx="6962505" cy="8516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2452129869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84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16971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0484"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2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326</Words>
  <Application>Microsoft Office PowerPoint</Application>
  <PresentationFormat>Custom</PresentationFormat>
  <Paragraphs>123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5</cp:revision>
  <dcterms:created xsi:type="dcterms:W3CDTF">2018-03-05T00:15:27Z</dcterms:created>
  <dcterms:modified xsi:type="dcterms:W3CDTF">2018-03-05T00:56:17Z</dcterms:modified>
</cp:coreProperties>
</file>