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6" r:id="rId3"/>
    <p:sldId id="267" r:id="rId4"/>
    <p:sldId id="268" r:id="rId5"/>
    <p:sldId id="263" r:id="rId6"/>
    <p:sldId id="292" r:id="rId7"/>
    <p:sldId id="291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9" r:id="rId17"/>
    <p:sldId id="270" r:id="rId18"/>
    <p:sldId id="281" r:id="rId19"/>
    <p:sldId id="282" r:id="rId20"/>
    <p:sldId id="283" r:id="rId21"/>
    <p:sldId id="284" r:id="rId22"/>
    <p:sldId id="285" r:id="rId23"/>
    <p:sldId id="286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9" r:id="rId35"/>
    <p:sldId id="290" r:id="rId36"/>
    <p:sldId id="288" r:id="rId37"/>
    <p:sldId id="287" r:id="rId38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529" y="2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F75B9-F741-4A52-A2A2-2F67881439E3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D662E-CCFB-4752-A307-B60157C48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9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CB77-2F61-4688-89CF-7CCB5CA7DDB5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1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5CBD-2C48-44A1-8E75-DBB3BA22E507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2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1D71-3B96-4E35-A01D-317694A0D175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4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DA0-7BFB-459C-B06F-B3D79B82B987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8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F180-0578-48DB-808F-895E6DE4BACE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5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2496-5AF2-4FA5-81ED-21A4B8579373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4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B698-2CF0-4FAA-9755-38945A8578F3}" type="datetime1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6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027B-EFB7-476A-B039-B561D535501F}" type="datetime1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1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E499-E857-4F7C-AA8C-FE02C72B4F9C}" type="datetime1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2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AFF2-21C0-4CC8-97ED-1AC66439C0AF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5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8ED-E3F0-4EC6-8453-F986F3EE70E5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1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A9375-50C5-4A0B-95BB-7EE136D95328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©www.thecurriculumcorner.com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88FD2-3ECA-4737-A72C-72190AD7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2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44CD6BC-FB04-425B-A2EE-1283DCF615B8}"/>
              </a:ext>
            </a:extLst>
          </p:cNvPr>
          <p:cNvSpPr/>
          <p:nvPr/>
        </p:nvSpPr>
        <p:spPr>
          <a:xfrm rot="5400000">
            <a:off x="-449226" y="1719819"/>
            <a:ext cx="6113722" cy="4258340"/>
          </a:xfrm>
          <a:prstGeom prst="homePlate">
            <a:avLst/>
          </a:prstGeom>
          <a:blipFill dpi="0" rotWithShape="1">
            <a:blip r:embed="rId2"/>
            <a:srcRect/>
            <a:stretch>
              <a:fillRect b="-43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B648246B-21AB-499C-BBBB-1EF06958284B}"/>
              </a:ext>
            </a:extLst>
          </p:cNvPr>
          <p:cNvSpPr/>
          <p:nvPr/>
        </p:nvSpPr>
        <p:spPr>
          <a:xfrm rot="5400000">
            <a:off x="4393906" y="1719818"/>
            <a:ext cx="6113722" cy="4258340"/>
          </a:xfrm>
          <a:prstGeom prst="homePlate">
            <a:avLst/>
          </a:prstGeom>
          <a:blipFill dpi="0" rotWithShape="1">
            <a:blip r:embed="rId2"/>
            <a:srcRect/>
            <a:stretch>
              <a:fillRect b="-43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4CAC23-78DD-465D-8206-A462FA40EA43}"/>
              </a:ext>
            </a:extLst>
          </p:cNvPr>
          <p:cNvSpPr/>
          <p:nvPr/>
        </p:nvSpPr>
        <p:spPr>
          <a:xfrm>
            <a:off x="1020725" y="1642730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20A46A-6D60-4B90-84BD-0092153DA1EB}"/>
              </a:ext>
            </a:extLst>
          </p:cNvPr>
          <p:cNvSpPr/>
          <p:nvPr/>
        </p:nvSpPr>
        <p:spPr>
          <a:xfrm>
            <a:off x="5922334" y="1901456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09D3F2D-BFD3-4D69-BBDB-3D2CAE2B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9DE94E-AFAE-4A8E-87CF-4A03DF1017F4}"/>
              </a:ext>
            </a:extLst>
          </p:cNvPr>
          <p:cNvSpPr txBox="1"/>
          <p:nvPr/>
        </p:nvSpPr>
        <p:spPr>
          <a:xfrm>
            <a:off x="1416788" y="1705510"/>
            <a:ext cx="221954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latin typeface="KG Primary Penmanship" panose="02000506000000020003" pitchFamily="2" charset="0"/>
              </a:rPr>
              <a:t>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B50CE-E813-4E0F-88ED-FE54D58E8929}"/>
              </a:ext>
            </a:extLst>
          </p:cNvPr>
          <p:cNvSpPr txBox="1"/>
          <p:nvPr/>
        </p:nvSpPr>
        <p:spPr>
          <a:xfrm>
            <a:off x="6641361" y="866551"/>
            <a:ext cx="167861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latin typeface="KG Primary Penmanship" panose="02000506000000020003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26950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15FC6C-2CF5-4F05-885C-2270F6DCC13A}"/>
              </a:ext>
            </a:extLst>
          </p:cNvPr>
          <p:cNvSpPr/>
          <p:nvPr/>
        </p:nvSpPr>
        <p:spPr>
          <a:xfrm>
            <a:off x="738963" y="717698"/>
            <a:ext cx="2099930" cy="63901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8C22CC-E668-4339-A8F6-DC79AEB47DA7}"/>
              </a:ext>
            </a:extLst>
          </p:cNvPr>
          <p:cNvSpPr/>
          <p:nvPr/>
        </p:nvSpPr>
        <p:spPr>
          <a:xfrm>
            <a:off x="3979235" y="717698"/>
            <a:ext cx="2099930" cy="63901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048D0-B4C3-4F86-9CF1-C665B7B4FD80}"/>
              </a:ext>
            </a:extLst>
          </p:cNvPr>
          <p:cNvSpPr/>
          <p:nvPr/>
        </p:nvSpPr>
        <p:spPr>
          <a:xfrm>
            <a:off x="7219507" y="717698"/>
            <a:ext cx="2099930" cy="63901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AB7C70-1395-4F5F-9A24-0BA36321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67792-D5FD-4234-872C-275D32E2E2B2}"/>
              </a:ext>
            </a:extLst>
          </p:cNvPr>
          <p:cNvSpPr txBox="1"/>
          <p:nvPr/>
        </p:nvSpPr>
        <p:spPr>
          <a:xfrm rot="16200000">
            <a:off x="-1406155" y="2981758"/>
            <a:ext cx="63901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A166A4-26FF-49C1-8822-C799B47F62E1}"/>
              </a:ext>
            </a:extLst>
          </p:cNvPr>
          <p:cNvSpPr txBox="1"/>
          <p:nvPr/>
        </p:nvSpPr>
        <p:spPr>
          <a:xfrm rot="16200000">
            <a:off x="1888270" y="2955176"/>
            <a:ext cx="63901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439D20-A929-4EC9-B5BE-AA04A9835C27}"/>
              </a:ext>
            </a:extLst>
          </p:cNvPr>
          <p:cNvSpPr txBox="1"/>
          <p:nvPr/>
        </p:nvSpPr>
        <p:spPr>
          <a:xfrm rot="16200000">
            <a:off x="5182695" y="2928594"/>
            <a:ext cx="63901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394758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9197F-E872-485E-BEDB-C47D9864B094}"/>
              </a:ext>
            </a:extLst>
          </p:cNvPr>
          <p:cNvSpPr/>
          <p:nvPr/>
        </p:nvSpPr>
        <p:spPr>
          <a:xfrm>
            <a:off x="738963" y="4609215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27FF4-45C4-4696-9870-469491D8A279}"/>
              </a:ext>
            </a:extLst>
          </p:cNvPr>
          <p:cNvSpPr/>
          <p:nvPr/>
        </p:nvSpPr>
        <p:spPr>
          <a:xfrm>
            <a:off x="5773479" y="685800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47ADD-7820-4605-9E31-C2E61672BDD7}"/>
              </a:ext>
            </a:extLst>
          </p:cNvPr>
          <p:cNvSpPr/>
          <p:nvPr/>
        </p:nvSpPr>
        <p:spPr>
          <a:xfrm>
            <a:off x="5773479" y="4609215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F16B0F-A045-4A89-B4A4-0A109BE0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650AF-6FB2-46A9-8808-841C537189C3}"/>
              </a:ext>
            </a:extLst>
          </p:cNvPr>
          <p:cNvSpPr txBox="1"/>
          <p:nvPr/>
        </p:nvSpPr>
        <p:spPr>
          <a:xfrm>
            <a:off x="826681" y="1139663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56455-5674-4615-A15A-B7E4A8CE91CF}"/>
              </a:ext>
            </a:extLst>
          </p:cNvPr>
          <p:cNvSpPr txBox="1"/>
          <p:nvPr/>
        </p:nvSpPr>
        <p:spPr>
          <a:xfrm>
            <a:off x="5943600" y="1139663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276C45-3B7F-412C-8C04-5BE72140D48C}"/>
              </a:ext>
            </a:extLst>
          </p:cNvPr>
          <p:cNvSpPr txBox="1"/>
          <p:nvPr/>
        </p:nvSpPr>
        <p:spPr>
          <a:xfrm>
            <a:off x="826681" y="5109151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7E518-D781-47B3-BAB6-7649E434A856}"/>
              </a:ext>
            </a:extLst>
          </p:cNvPr>
          <p:cNvSpPr txBox="1"/>
          <p:nvPr/>
        </p:nvSpPr>
        <p:spPr>
          <a:xfrm>
            <a:off x="5943600" y="5109151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336900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855922" y="680484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55922" y="3165265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855922" y="5650046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6016257" y="649427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78010-40C6-4E6F-AC8A-EE94AC90232F}"/>
              </a:ext>
            </a:extLst>
          </p:cNvPr>
          <p:cNvSpPr txBox="1"/>
          <p:nvPr/>
        </p:nvSpPr>
        <p:spPr>
          <a:xfrm>
            <a:off x="6016257" y="3134208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949CB-85DA-47BB-A58A-B9DFB227002A}"/>
              </a:ext>
            </a:extLst>
          </p:cNvPr>
          <p:cNvSpPr txBox="1"/>
          <p:nvPr/>
        </p:nvSpPr>
        <p:spPr>
          <a:xfrm>
            <a:off x="6016257" y="5618989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1630944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161556-94B9-4AE2-9FEF-4094748757E5}"/>
              </a:ext>
            </a:extLst>
          </p:cNvPr>
          <p:cNvSpPr/>
          <p:nvPr/>
        </p:nvSpPr>
        <p:spPr>
          <a:xfrm>
            <a:off x="3963286" y="685800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36CD8-3C93-4D15-9B47-54FD9954F555}"/>
              </a:ext>
            </a:extLst>
          </p:cNvPr>
          <p:cNvSpPr/>
          <p:nvPr/>
        </p:nvSpPr>
        <p:spPr>
          <a:xfrm>
            <a:off x="3963286" y="3140149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F5A2BC-ABCA-43F3-BAED-AC99151D3BBA}"/>
              </a:ext>
            </a:extLst>
          </p:cNvPr>
          <p:cNvSpPr/>
          <p:nvPr/>
        </p:nvSpPr>
        <p:spPr>
          <a:xfrm>
            <a:off x="3963286" y="5594498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57DA23-923F-4751-9E8D-10DE68BE8C88}"/>
              </a:ext>
            </a:extLst>
          </p:cNvPr>
          <p:cNvSpPr/>
          <p:nvPr/>
        </p:nvSpPr>
        <p:spPr>
          <a:xfrm>
            <a:off x="7187609" y="685800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F456F8-7625-4D83-8172-F6473DFE6367}"/>
              </a:ext>
            </a:extLst>
          </p:cNvPr>
          <p:cNvSpPr/>
          <p:nvPr/>
        </p:nvSpPr>
        <p:spPr>
          <a:xfrm>
            <a:off x="7187609" y="3140149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1C434-4BD3-4742-9BB2-B1D4794A3607}"/>
              </a:ext>
            </a:extLst>
          </p:cNvPr>
          <p:cNvSpPr/>
          <p:nvPr/>
        </p:nvSpPr>
        <p:spPr>
          <a:xfrm>
            <a:off x="7187609" y="5594498"/>
            <a:ext cx="213182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AE1982-7B11-4EF0-AEBD-836C1860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0A2153-A827-4718-80E4-99804E1FC454}"/>
              </a:ext>
            </a:extLst>
          </p:cNvPr>
          <p:cNvSpPr txBox="1"/>
          <p:nvPr/>
        </p:nvSpPr>
        <p:spPr>
          <a:xfrm>
            <a:off x="719625" y="967435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553B67-B7ED-4C1B-BA4F-10A4B6704F46}"/>
              </a:ext>
            </a:extLst>
          </p:cNvPr>
          <p:cNvSpPr txBox="1"/>
          <p:nvPr/>
        </p:nvSpPr>
        <p:spPr>
          <a:xfrm>
            <a:off x="3982624" y="967435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EE9C7-C33B-4D23-B07B-1D8B20FB7C7B}"/>
              </a:ext>
            </a:extLst>
          </p:cNvPr>
          <p:cNvSpPr txBox="1"/>
          <p:nvPr/>
        </p:nvSpPr>
        <p:spPr>
          <a:xfrm>
            <a:off x="7168271" y="967435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84AAF9-BD55-4FA5-918A-BD3F756957D1}"/>
              </a:ext>
            </a:extLst>
          </p:cNvPr>
          <p:cNvSpPr txBox="1"/>
          <p:nvPr/>
        </p:nvSpPr>
        <p:spPr>
          <a:xfrm>
            <a:off x="719625" y="3452216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562108-2A72-4F96-ADA6-B96CA1C07840}"/>
              </a:ext>
            </a:extLst>
          </p:cNvPr>
          <p:cNvSpPr txBox="1"/>
          <p:nvPr/>
        </p:nvSpPr>
        <p:spPr>
          <a:xfrm>
            <a:off x="3982624" y="3452216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2638DE-9DAB-45DE-98C8-CAB4432374C6}"/>
              </a:ext>
            </a:extLst>
          </p:cNvPr>
          <p:cNvSpPr txBox="1"/>
          <p:nvPr/>
        </p:nvSpPr>
        <p:spPr>
          <a:xfrm>
            <a:off x="7168271" y="3452216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51A5F-6A9D-4E98-BE2B-E8D06D2BEF31}"/>
              </a:ext>
            </a:extLst>
          </p:cNvPr>
          <p:cNvSpPr txBox="1"/>
          <p:nvPr/>
        </p:nvSpPr>
        <p:spPr>
          <a:xfrm>
            <a:off x="719625" y="5936997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DE254-FFDB-421E-89D2-DEED93651B34}"/>
              </a:ext>
            </a:extLst>
          </p:cNvPr>
          <p:cNvSpPr txBox="1"/>
          <p:nvPr/>
        </p:nvSpPr>
        <p:spPr>
          <a:xfrm>
            <a:off x="3982624" y="5936997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08CDEE-58B4-4D2D-B7CA-1A0C80AE85D4}"/>
              </a:ext>
            </a:extLst>
          </p:cNvPr>
          <p:cNvSpPr txBox="1"/>
          <p:nvPr/>
        </p:nvSpPr>
        <p:spPr>
          <a:xfrm>
            <a:off x="7168271" y="5936997"/>
            <a:ext cx="217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Penmanship" panose="02000506000000020003" pitchFamily="2" charset="0"/>
              </a:rPr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3701178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5AD7D4D-EA5F-4508-B13C-3BF1C0F50B16}"/>
              </a:ext>
            </a:extLst>
          </p:cNvPr>
          <p:cNvSpPr/>
          <p:nvPr/>
        </p:nvSpPr>
        <p:spPr>
          <a:xfrm>
            <a:off x="1919178" y="741621"/>
            <a:ext cx="6337004" cy="62891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F02D2-C566-4195-BFEF-B464903E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1E853-A090-4DAC-80D1-731BB198CCC7}"/>
              </a:ext>
            </a:extLst>
          </p:cNvPr>
          <p:cNvSpPr txBox="1"/>
          <p:nvPr/>
        </p:nvSpPr>
        <p:spPr>
          <a:xfrm>
            <a:off x="2089299" y="2203746"/>
            <a:ext cx="627852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0" dirty="0">
                <a:latin typeface="KG Primary Penmanship" panose="02000506000000020003" pitchFamily="2" charset="0"/>
              </a:rPr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4097322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5AD7D4D-EA5F-4508-B13C-3BF1C0F50B16}"/>
              </a:ext>
            </a:extLst>
          </p:cNvPr>
          <p:cNvSpPr/>
          <p:nvPr/>
        </p:nvSpPr>
        <p:spPr>
          <a:xfrm>
            <a:off x="999460" y="441251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AEDE70E-FB3C-4282-8879-80B0A94A3DF3}"/>
              </a:ext>
            </a:extLst>
          </p:cNvPr>
          <p:cNvSpPr/>
          <p:nvPr/>
        </p:nvSpPr>
        <p:spPr>
          <a:xfrm>
            <a:off x="999459" y="4303529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FBAC70-6300-4826-90AD-43B104EA1E4B}"/>
              </a:ext>
            </a:extLst>
          </p:cNvPr>
          <p:cNvSpPr/>
          <p:nvPr/>
        </p:nvSpPr>
        <p:spPr>
          <a:xfrm>
            <a:off x="6048153" y="441251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C45482-D9F5-43E8-B3F1-3FB9851F24D2}"/>
              </a:ext>
            </a:extLst>
          </p:cNvPr>
          <p:cNvSpPr/>
          <p:nvPr/>
        </p:nvSpPr>
        <p:spPr>
          <a:xfrm>
            <a:off x="6048152" y="4303529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477110-5F02-4CE3-8C35-BCD420DD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06542-3963-4B6C-8FF2-E44575AC6E8D}"/>
              </a:ext>
            </a:extLst>
          </p:cNvPr>
          <p:cNvSpPr txBox="1"/>
          <p:nvPr/>
        </p:nvSpPr>
        <p:spPr>
          <a:xfrm>
            <a:off x="980851" y="1151123"/>
            <a:ext cx="3094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A7CB3-6AB9-4FCC-9EB0-49B430C38A85}"/>
              </a:ext>
            </a:extLst>
          </p:cNvPr>
          <p:cNvSpPr txBox="1"/>
          <p:nvPr/>
        </p:nvSpPr>
        <p:spPr>
          <a:xfrm>
            <a:off x="6066759" y="1151123"/>
            <a:ext cx="3094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31FE78-80DB-4453-B9B0-8A8451BA81FB}"/>
              </a:ext>
            </a:extLst>
          </p:cNvPr>
          <p:cNvSpPr txBox="1"/>
          <p:nvPr/>
        </p:nvSpPr>
        <p:spPr>
          <a:xfrm>
            <a:off x="999459" y="5088714"/>
            <a:ext cx="3094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B90816-DFEB-4147-B68F-A1510AFED740}"/>
              </a:ext>
            </a:extLst>
          </p:cNvPr>
          <p:cNvSpPr txBox="1"/>
          <p:nvPr/>
        </p:nvSpPr>
        <p:spPr>
          <a:xfrm>
            <a:off x="6085367" y="5088714"/>
            <a:ext cx="3094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3206116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5AD7D4D-EA5F-4508-B13C-3BF1C0F50B16}"/>
              </a:ext>
            </a:extLst>
          </p:cNvPr>
          <p:cNvSpPr/>
          <p:nvPr/>
        </p:nvSpPr>
        <p:spPr>
          <a:xfrm>
            <a:off x="1919178" y="741621"/>
            <a:ext cx="6337004" cy="6289158"/>
          </a:xfrm>
          <a:prstGeom prst="ellipse">
            <a:avLst/>
          </a:prstGeom>
          <a:blipFill dpi="0" rotWithShape="1">
            <a:blip r:embed="rId2"/>
            <a:srcRect/>
            <a:stretch>
              <a:fillRect b="-2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F02D2-C566-4195-BFEF-B464903E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349EB6E-1093-475F-BB48-8E59F6E81E17}"/>
              </a:ext>
            </a:extLst>
          </p:cNvPr>
          <p:cNvSpPr/>
          <p:nvPr/>
        </p:nvSpPr>
        <p:spPr>
          <a:xfrm>
            <a:off x="2591687" y="1451345"/>
            <a:ext cx="4991986" cy="49335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1E853-A090-4DAC-80D1-731BB198CCC7}"/>
              </a:ext>
            </a:extLst>
          </p:cNvPr>
          <p:cNvSpPr txBox="1"/>
          <p:nvPr/>
        </p:nvSpPr>
        <p:spPr>
          <a:xfrm>
            <a:off x="2987750" y="2756639"/>
            <a:ext cx="452946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0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Primary Penmanship" panose="02000506000000020003" pitchFamily="2" charset="0"/>
              </a:rPr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3368825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145ABB4A-1978-47D3-AB0F-75BCA05D4426}"/>
              </a:ext>
            </a:extLst>
          </p:cNvPr>
          <p:cNvSpPr/>
          <p:nvPr/>
        </p:nvSpPr>
        <p:spPr>
          <a:xfrm>
            <a:off x="995917" y="463476"/>
            <a:ext cx="3094076" cy="3027622"/>
          </a:xfrm>
          <a:prstGeom prst="ellipse">
            <a:avLst/>
          </a:prstGeom>
          <a:blipFill dpi="0" rotWithShape="1">
            <a:blip r:embed="rId2"/>
            <a:srcRect/>
            <a:stretch>
              <a:fillRect b="-2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AD7D4D-EA5F-4508-B13C-3BF1C0F50B16}"/>
              </a:ext>
            </a:extLst>
          </p:cNvPr>
          <p:cNvSpPr/>
          <p:nvPr/>
        </p:nvSpPr>
        <p:spPr>
          <a:xfrm>
            <a:off x="1254642" y="711934"/>
            <a:ext cx="2578395" cy="25092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477110-5F02-4CE3-8C35-BCD420DD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06542-3963-4B6C-8FF2-E44575AC6E8D}"/>
              </a:ext>
            </a:extLst>
          </p:cNvPr>
          <p:cNvSpPr txBox="1"/>
          <p:nvPr/>
        </p:nvSpPr>
        <p:spPr>
          <a:xfrm>
            <a:off x="1251761" y="1274233"/>
            <a:ext cx="2603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A5C403-AC7F-48BB-B6C0-9578F13038EF}"/>
              </a:ext>
            </a:extLst>
          </p:cNvPr>
          <p:cNvSpPr/>
          <p:nvPr/>
        </p:nvSpPr>
        <p:spPr>
          <a:xfrm>
            <a:off x="6012712" y="463476"/>
            <a:ext cx="3094076" cy="3027622"/>
          </a:xfrm>
          <a:prstGeom prst="ellipse">
            <a:avLst/>
          </a:prstGeom>
          <a:blipFill dpi="0" rotWithShape="1">
            <a:blip r:embed="rId2"/>
            <a:srcRect/>
            <a:stretch>
              <a:fillRect b="-2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8E5ED2-E2DE-47FA-8C44-CB2CDCC04090}"/>
              </a:ext>
            </a:extLst>
          </p:cNvPr>
          <p:cNvSpPr/>
          <p:nvPr/>
        </p:nvSpPr>
        <p:spPr>
          <a:xfrm>
            <a:off x="6271437" y="711934"/>
            <a:ext cx="2578395" cy="25092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9AC75F-590D-4C6D-9F7E-337318A62D60}"/>
              </a:ext>
            </a:extLst>
          </p:cNvPr>
          <p:cNvSpPr txBox="1"/>
          <p:nvPr/>
        </p:nvSpPr>
        <p:spPr>
          <a:xfrm>
            <a:off x="6268556" y="1274233"/>
            <a:ext cx="2603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ADD0B9-072B-4CAB-8543-1A3FBFDC733A}"/>
              </a:ext>
            </a:extLst>
          </p:cNvPr>
          <p:cNvSpPr/>
          <p:nvPr/>
        </p:nvSpPr>
        <p:spPr>
          <a:xfrm>
            <a:off x="995917" y="4385118"/>
            <a:ext cx="3094076" cy="3027622"/>
          </a:xfrm>
          <a:prstGeom prst="ellipse">
            <a:avLst/>
          </a:prstGeom>
          <a:blipFill dpi="0" rotWithShape="1">
            <a:blip r:embed="rId2"/>
            <a:srcRect/>
            <a:stretch>
              <a:fillRect b="-2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88E849-8ECA-4B54-B79D-5FC3D5AA9A0D}"/>
              </a:ext>
            </a:extLst>
          </p:cNvPr>
          <p:cNvSpPr/>
          <p:nvPr/>
        </p:nvSpPr>
        <p:spPr>
          <a:xfrm>
            <a:off x="1254642" y="4633576"/>
            <a:ext cx="2578395" cy="25092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1FB10-3DCE-469B-A900-77C4158E7E37}"/>
              </a:ext>
            </a:extLst>
          </p:cNvPr>
          <p:cNvSpPr txBox="1"/>
          <p:nvPr/>
        </p:nvSpPr>
        <p:spPr>
          <a:xfrm>
            <a:off x="1251761" y="5195875"/>
            <a:ext cx="2603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15F5ED-9CED-4200-9489-E4AA7BD2A4BA}"/>
              </a:ext>
            </a:extLst>
          </p:cNvPr>
          <p:cNvSpPr/>
          <p:nvPr/>
        </p:nvSpPr>
        <p:spPr>
          <a:xfrm>
            <a:off x="6012712" y="4385118"/>
            <a:ext cx="3094076" cy="3027622"/>
          </a:xfrm>
          <a:prstGeom prst="ellipse">
            <a:avLst/>
          </a:prstGeom>
          <a:blipFill dpi="0" rotWithShape="1">
            <a:blip r:embed="rId2"/>
            <a:srcRect/>
            <a:stretch>
              <a:fillRect b="-2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9641CF-FE75-4413-9E5D-EDCE03FE1CAF}"/>
              </a:ext>
            </a:extLst>
          </p:cNvPr>
          <p:cNvSpPr/>
          <p:nvPr/>
        </p:nvSpPr>
        <p:spPr>
          <a:xfrm>
            <a:off x="6271437" y="4633576"/>
            <a:ext cx="2578395" cy="25092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4DEBDE-C35B-4E11-BA87-F43BA5646583}"/>
              </a:ext>
            </a:extLst>
          </p:cNvPr>
          <p:cNvSpPr txBox="1"/>
          <p:nvPr/>
        </p:nvSpPr>
        <p:spPr>
          <a:xfrm>
            <a:off x="6268556" y="5195875"/>
            <a:ext cx="2603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editable</a:t>
            </a:r>
          </a:p>
        </p:txBody>
      </p:sp>
    </p:spTree>
    <p:extLst>
      <p:ext uri="{BB962C8B-B14F-4D97-AF65-F5344CB8AC3E}">
        <p14:creationId xmlns:p14="http://schemas.microsoft.com/office/powerpoint/2010/main" val="169517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E70B77B-D02C-459F-AEC8-2E1A7EE734E4}"/>
              </a:ext>
            </a:extLst>
          </p:cNvPr>
          <p:cNvSpPr/>
          <p:nvPr/>
        </p:nvSpPr>
        <p:spPr>
          <a:xfrm rot="468216">
            <a:off x="1150121" y="497865"/>
            <a:ext cx="7758157" cy="6225924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B6744-6104-41DB-A17D-3F4C26E5E778}"/>
              </a:ext>
            </a:extLst>
          </p:cNvPr>
          <p:cNvSpPr txBox="1"/>
          <p:nvPr/>
        </p:nvSpPr>
        <p:spPr>
          <a:xfrm>
            <a:off x="2317898" y="1108593"/>
            <a:ext cx="6028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dirty="0">
                <a:latin typeface="KG Primary Penmanship" panose="02000506000000020003" pitchFamily="2" charset="0"/>
              </a:rPr>
              <a:t>Editable text – enter your own response prompt.</a:t>
            </a:r>
          </a:p>
        </p:txBody>
      </p:sp>
    </p:spTree>
    <p:extLst>
      <p:ext uri="{BB962C8B-B14F-4D97-AF65-F5344CB8AC3E}">
        <p14:creationId xmlns:p14="http://schemas.microsoft.com/office/powerpoint/2010/main" val="3431488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B27BE4-7893-47C3-8DED-9C116F43FB88}"/>
              </a:ext>
            </a:extLst>
          </p:cNvPr>
          <p:cNvSpPr/>
          <p:nvPr/>
        </p:nvSpPr>
        <p:spPr>
          <a:xfrm>
            <a:off x="2376377" y="505047"/>
            <a:ext cx="5438553" cy="10260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099233FB-4626-4DFF-971B-A598FD5F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7817" y="7251711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7CDA7E-AD41-4F69-9581-BE2383EA4ACF}"/>
              </a:ext>
            </a:extLst>
          </p:cNvPr>
          <p:cNvGraphicFramePr>
            <a:graphicFrameLocks noGrp="1"/>
          </p:cNvGraphicFramePr>
          <p:nvPr/>
        </p:nvGraphicFramePr>
        <p:xfrm>
          <a:off x="627318" y="1651000"/>
          <a:ext cx="8787812" cy="567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953">
                  <a:extLst>
                    <a:ext uri="{9D8B030D-6E8A-4147-A177-3AD203B41FA5}">
                      <a16:colId xmlns:a16="http://schemas.microsoft.com/office/drawing/2014/main" val="1460511497"/>
                    </a:ext>
                  </a:extLst>
                </a:gridCol>
                <a:gridCol w="2196953">
                  <a:extLst>
                    <a:ext uri="{9D8B030D-6E8A-4147-A177-3AD203B41FA5}">
                      <a16:colId xmlns:a16="http://schemas.microsoft.com/office/drawing/2014/main" val="4197652487"/>
                    </a:ext>
                  </a:extLst>
                </a:gridCol>
                <a:gridCol w="2196953">
                  <a:extLst>
                    <a:ext uri="{9D8B030D-6E8A-4147-A177-3AD203B41FA5}">
                      <a16:colId xmlns:a16="http://schemas.microsoft.com/office/drawing/2014/main" val="1580904361"/>
                    </a:ext>
                  </a:extLst>
                </a:gridCol>
                <a:gridCol w="2196953">
                  <a:extLst>
                    <a:ext uri="{9D8B030D-6E8A-4147-A177-3AD203B41FA5}">
                      <a16:colId xmlns:a16="http://schemas.microsoft.com/office/drawing/2014/main" val="1075735608"/>
                    </a:ext>
                  </a:extLst>
                </a:gridCol>
              </a:tblGrid>
              <a:tr h="791883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653213"/>
                  </a:ext>
                </a:extLst>
              </a:tr>
              <a:tr h="6800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813751"/>
                  </a:ext>
                </a:extLst>
              </a:tr>
              <a:tr h="680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403738"/>
                  </a:ext>
                </a:extLst>
              </a:tr>
              <a:tr h="680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562284"/>
                  </a:ext>
                </a:extLst>
              </a:tr>
              <a:tr h="680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509470"/>
                  </a:ext>
                </a:extLst>
              </a:tr>
              <a:tr h="680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479110"/>
                  </a:ext>
                </a:extLst>
              </a:tr>
              <a:tr h="680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363815"/>
                  </a:ext>
                </a:extLst>
              </a:tr>
              <a:tr h="6800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9526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00F2F0E-98C7-4684-9D9F-900DD0CBC617}"/>
              </a:ext>
            </a:extLst>
          </p:cNvPr>
          <p:cNvSpPr txBox="1"/>
          <p:nvPr/>
        </p:nvSpPr>
        <p:spPr>
          <a:xfrm>
            <a:off x="2440172" y="204450"/>
            <a:ext cx="59010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Primary Penmanship" panose="02000506000000020003" pitchFamily="2" charset="0"/>
              </a:rPr>
              <a:t>My Group Is…</a:t>
            </a:r>
          </a:p>
        </p:txBody>
      </p:sp>
    </p:spTree>
    <p:extLst>
      <p:ext uri="{BB962C8B-B14F-4D97-AF65-F5344CB8AC3E}">
        <p14:creationId xmlns:p14="http://schemas.microsoft.com/office/powerpoint/2010/main" val="26908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A153B4FA-3010-4F49-8F01-F506897CB6E8}"/>
              </a:ext>
            </a:extLst>
          </p:cNvPr>
          <p:cNvSpPr/>
          <p:nvPr/>
        </p:nvSpPr>
        <p:spPr>
          <a:xfrm rot="5400000">
            <a:off x="-449226" y="1719819"/>
            <a:ext cx="6113722" cy="4258340"/>
          </a:xfrm>
          <a:prstGeom prst="homePlate">
            <a:avLst/>
          </a:prstGeom>
          <a:blipFill dpi="0" rotWithShape="1">
            <a:blip r:embed="rId2"/>
            <a:srcRect/>
            <a:stretch>
              <a:fillRect b="-43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D8E14028-5DBE-4026-8FA7-AE981DB4DD83}"/>
              </a:ext>
            </a:extLst>
          </p:cNvPr>
          <p:cNvSpPr/>
          <p:nvPr/>
        </p:nvSpPr>
        <p:spPr>
          <a:xfrm rot="5400000">
            <a:off x="4393906" y="1719818"/>
            <a:ext cx="6113722" cy="4258340"/>
          </a:xfrm>
          <a:prstGeom prst="homePlate">
            <a:avLst/>
          </a:prstGeom>
          <a:blipFill dpi="0" rotWithShape="1">
            <a:blip r:embed="rId2"/>
            <a:srcRect/>
            <a:stretch>
              <a:fillRect b="-43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4CAC23-78DD-465D-8206-A462FA40EA43}"/>
              </a:ext>
            </a:extLst>
          </p:cNvPr>
          <p:cNvSpPr/>
          <p:nvPr/>
        </p:nvSpPr>
        <p:spPr>
          <a:xfrm>
            <a:off x="1020725" y="1642730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20A46A-6D60-4B90-84BD-0092153DA1EB}"/>
              </a:ext>
            </a:extLst>
          </p:cNvPr>
          <p:cNvSpPr/>
          <p:nvPr/>
        </p:nvSpPr>
        <p:spPr>
          <a:xfrm>
            <a:off x="5922334" y="1901456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09D3F2D-BFD3-4D69-BBDB-3D2CAE2B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B50CE-E813-4E0F-88ED-FE54D58E8929}"/>
              </a:ext>
            </a:extLst>
          </p:cNvPr>
          <p:cNvSpPr txBox="1"/>
          <p:nvPr/>
        </p:nvSpPr>
        <p:spPr>
          <a:xfrm>
            <a:off x="6662625" y="956928"/>
            <a:ext cx="143406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latin typeface="KG Primary Penmanship" panose="02000506000000020003" pitchFamily="2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6F52AF-B760-4456-8A74-5DCCEB82B959}"/>
              </a:ext>
            </a:extLst>
          </p:cNvPr>
          <p:cNvSpPr txBox="1"/>
          <p:nvPr/>
        </p:nvSpPr>
        <p:spPr>
          <a:xfrm>
            <a:off x="2200496" y="866550"/>
            <a:ext cx="127856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latin typeface="KG Primary Penmanship" panose="02000506000000020003" pitchFamily="2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536335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B6B4DF-8AFA-4C88-8468-FD633B46DB22}"/>
              </a:ext>
            </a:extLst>
          </p:cNvPr>
          <p:cNvSpPr/>
          <p:nvPr/>
        </p:nvSpPr>
        <p:spPr>
          <a:xfrm>
            <a:off x="2376377" y="505047"/>
            <a:ext cx="5438553" cy="10260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6A0010B2-016E-4B52-A055-CDEFB83B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7817" y="7251711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7CDA7E-AD41-4F69-9581-BE2383EA4ACF}"/>
              </a:ext>
            </a:extLst>
          </p:cNvPr>
          <p:cNvGraphicFramePr>
            <a:graphicFrameLocks noGrp="1"/>
          </p:cNvGraphicFramePr>
          <p:nvPr/>
        </p:nvGraphicFramePr>
        <p:xfrm>
          <a:off x="627320" y="1651000"/>
          <a:ext cx="8862235" cy="5413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447">
                  <a:extLst>
                    <a:ext uri="{9D8B030D-6E8A-4147-A177-3AD203B41FA5}">
                      <a16:colId xmlns:a16="http://schemas.microsoft.com/office/drawing/2014/main" val="1460511497"/>
                    </a:ext>
                  </a:extLst>
                </a:gridCol>
                <a:gridCol w="1772447">
                  <a:extLst>
                    <a:ext uri="{9D8B030D-6E8A-4147-A177-3AD203B41FA5}">
                      <a16:colId xmlns:a16="http://schemas.microsoft.com/office/drawing/2014/main" val="4197652487"/>
                    </a:ext>
                  </a:extLst>
                </a:gridCol>
                <a:gridCol w="1772447">
                  <a:extLst>
                    <a:ext uri="{9D8B030D-6E8A-4147-A177-3AD203B41FA5}">
                      <a16:colId xmlns:a16="http://schemas.microsoft.com/office/drawing/2014/main" val="1580904361"/>
                    </a:ext>
                  </a:extLst>
                </a:gridCol>
                <a:gridCol w="1772447">
                  <a:extLst>
                    <a:ext uri="{9D8B030D-6E8A-4147-A177-3AD203B41FA5}">
                      <a16:colId xmlns:a16="http://schemas.microsoft.com/office/drawing/2014/main" val="1075735608"/>
                    </a:ext>
                  </a:extLst>
                </a:gridCol>
                <a:gridCol w="1772447">
                  <a:extLst>
                    <a:ext uri="{9D8B030D-6E8A-4147-A177-3AD203B41FA5}">
                      <a16:colId xmlns:a16="http://schemas.microsoft.com/office/drawing/2014/main" val="3931328464"/>
                    </a:ext>
                  </a:extLst>
                </a:gridCol>
              </a:tblGrid>
              <a:tr h="89973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653213"/>
                  </a:ext>
                </a:extLst>
              </a:tr>
              <a:tr h="8997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813751"/>
                  </a:ext>
                </a:extLst>
              </a:tr>
              <a:tr h="8997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562284"/>
                  </a:ext>
                </a:extLst>
              </a:tr>
              <a:tr h="8997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509470"/>
                  </a:ext>
                </a:extLst>
              </a:tr>
              <a:tr h="8997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363815"/>
                  </a:ext>
                </a:extLst>
              </a:tr>
              <a:tr h="8997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9526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5AB6AB-7A32-42C5-AD59-FDEFC056A04E}"/>
              </a:ext>
            </a:extLst>
          </p:cNvPr>
          <p:cNvSpPr txBox="1"/>
          <p:nvPr/>
        </p:nvSpPr>
        <p:spPr>
          <a:xfrm>
            <a:off x="2440172" y="204450"/>
            <a:ext cx="59010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Primary Penmanship" panose="02000506000000020003" pitchFamily="2" charset="0"/>
              </a:rPr>
              <a:t>My Group Is…</a:t>
            </a:r>
          </a:p>
        </p:txBody>
      </p:sp>
    </p:spTree>
    <p:extLst>
      <p:ext uri="{BB962C8B-B14F-4D97-AF65-F5344CB8AC3E}">
        <p14:creationId xmlns:p14="http://schemas.microsoft.com/office/powerpoint/2010/main" val="1162881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D5BB23-FE41-480F-AA7D-0578EF34420E}"/>
              </a:ext>
            </a:extLst>
          </p:cNvPr>
          <p:cNvSpPr/>
          <p:nvPr/>
        </p:nvSpPr>
        <p:spPr>
          <a:xfrm>
            <a:off x="2376377" y="505047"/>
            <a:ext cx="5438553" cy="10260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C600378-EA55-4DEA-BD5F-FFCD8568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7817" y="7251711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7CDA7E-AD41-4F69-9581-BE2383EA4ACF}"/>
              </a:ext>
            </a:extLst>
          </p:cNvPr>
          <p:cNvGraphicFramePr>
            <a:graphicFrameLocks noGrp="1"/>
          </p:cNvGraphicFramePr>
          <p:nvPr/>
        </p:nvGraphicFramePr>
        <p:xfrm>
          <a:off x="627319" y="1651000"/>
          <a:ext cx="9032358" cy="560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393">
                  <a:extLst>
                    <a:ext uri="{9D8B030D-6E8A-4147-A177-3AD203B41FA5}">
                      <a16:colId xmlns:a16="http://schemas.microsoft.com/office/drawing/2014/main" val="1460511497"/>
                    </a:ext>
                  </a:extLst>
                </a:gridCol>
                <a:gridCol w="1505393">
                  <a:extLst>
                    <a:ext uri="{9D8B030D-6E8A-4147-A177-3AD203B41FA5}">
                      <a16:colId xmlns:a16="http://schemas.microsoft.com/office/drawing/2014/main" val="4197652487"/>
                    </a:ext>
                  </a:extLst>
                </a:gridCol>
                <a:gridCol w="1505393">
                  <a:extLst>
                    <a:ext uri="{9D8B030D-6E8A-4147-A177-3AD203B41FA5}">
                      <a16:colId xmlns:a16="http://schemas.microsoft.com/office/drawing/2014/main" val="1580904361"/>
                    </a:ext>
                  </a:extLst>
                </a:gridCol>
                <a:gridCol w="1505393">
                  <a:extLst>
                    <a:ext uri="{9D8B030D-6E8A-4147-A177-3AD203B41FA5}">
                      <a16:colId xmlns:a16="http://schemas.microsoft.com/office/drawing/2014/main" val="1075735608"/>
                    </a:ext>
                  </a:extLst>
                </a:gridCol>
                <a:gridCol w="1505393">
                  <a:extLst>
                    <a:ext uri="{9D8B030D-6E8A-4147-A177-3AD203B41FA5}">
                      <a16:colId xmlns:a16="http://schemas.microsoft.com/office/drawing/2014/main" val="3931328464"/>
                    </a:ext>
                  </a:extLst>
                </a:gridCol>
                <a:gridCol w="1505393">
                  <a:extLst>
                    <a:ext uri="{9D8B030D-6E8A-4147-A177-3AD203B41FA5}">
                      <a16:colId xmlns:a16="http://schemas.microsoft.com/office/drawing/2014/main" val="1898193698"/>
                    </a:ext>
                  </a:extLst>
                </a:gridCol>
              </a:tblGrid>
              <a:tr h="9461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653213"/>
                  </a:ext>
                </a:extLst>
              </a:tr>
              <a:tr h="93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813751"/>
                  </a:ext>
                </a:extLst>
              </a:tr>
              <a:tr h="93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562284"/>
                  </a:ext>
                </a:extLst>
              </a:tr>
              <a:tr h="9309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509470"/>
                  </a:ext>
                </a:extLst>
              </a:tr>
              <a:tr h="9309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363815"/>
                  </a:ext>
                </a:extLst>
              </a:tr>
              <a:tr h="93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9526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CF0332E-0852-432C-BAE2-4B2E3DA64B63}"/>
              </a:ext>
            </a:extLst>
          </p:cNvPr>
          <p:cNvSpPr txBox="1"/>
          <p:nvPr/>
        </p:nvSpPr>
        <p:spPr>
          <a:xfrm>
            <a:off x="2440172" y="204450"/>
            <a:ext cx="59010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Primary Penmanship" panose="02000506000000020003" pitchFamily="2" charset="0"/>
              </a:rPr>
              <a:t>My Group Is…</a:t>
            </a:r>
          </a:p>
        </p:txBody>
      </p:sp>
    </p:spTree>
    <p:extLst>
      <p:ext uri="{BB962C8B-B14F-4D97-AF65-F5344CB8AC3E}">
        <p14:creationId xmlns:p14="http://schemas.microsoft.com/office/powerpoint/2010/main" val="1225345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8580474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9197F-E872-485E-BEDB-C47D9864B094}"/>
              </a:ext>
            </a:extLst>
          </p:cNvPr>
          <p:cNvSpPr/>
          <p:nvPr/>
        </p:nvSpPr>
        <p:spPr>
          <a:xfrm>
            <a:off x="738963" y="4609215"/>
            <a:ext cx="8580474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2FCEA-8B42-47FE-9F8E-0FC9300EB8AF}"/>
              </a:ext>
            </a:extLst>
          </p:cNvPr>
          <p:cNvSpPr txBox="1"/>
          <p:nvPr/>
        </p:nvSpPr>
        <p:spPr>
          <a:xfrm>
            <a:off x="1244010" y="1071380"/>
            <a:ext cx="786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Reading Standards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F4547-31D1-433B-8C3E-6DDD038544EE}"/>
              </a:ext>
            </a:extLst>
          </p:cNvPr>
          <p:cNvSpPr txBox="1"/>
          <p:nvPr/>
        </p:nvSpPr>
        <p:spPr>
          <a:xfrm>
            <a:off x="1162495" y="5016358"/>
            <a:ext cx="786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Writing Standards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9370F2E-A320-49AD-B181-7C967945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993973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8580474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9197F-E872-485E-BEDB-C47D9864B094}"/>
              </a:ext>
            </a:extLst>
          </p:cNvPr>
          <p:cNvSpPr/>
          <p:nvPr/>
        </p:nvSpPr>
        <p:spPr>
          <a:xfrm>
            <a:off x="738963" y="4609215"/>
            <a:ext cx="8580474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2FCEA-8B42-47FE-9F8E-0FC9300EB8AF}"/>
              </a:ext>
            </a:extLst>
          </p:cNvPr>
          <p:cNvSpPr txBox="1"/>
          <p:nvPr/>
        </p:nvSpPr>
        <p:spPr>
          <a:xfrm>
            <a:off x="1244010" y="1071380"/>
            <a:ext cx="786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Math Standards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F4547-31D1-433B-8C3E-6DDD038544EE}"/>
              </a:ext>
            </a:extLst>
          </p:cNvPr>
          <p:cNvSpPr txBox="1"/>
          <p:nvPr/>
        </p:nvSpPr>
        <p:spPr>
          <a:xfrm>
            <a:off x="1162495" y="5016358"/>
            <a:ext cx="786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Today’s focus is…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9370F2E-A320-49AD-B181-7C967945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530568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26A5B-82FD-4CFA-B90D-3F3C0DC6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7035" y="3551582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85695-7714-4888-B950-596436AE9497}"/>
              </a:ext>
            </a:extLst>
          </p:cNvPr>
          <p:cNvSpPr txBox="1"/>
          <p:nvPr/>
        </p:nvSpPr>
        <p:spPr>
          <a:xfrm rot="16200000">
            <a:off x="363490" y="1942604"/>
            <a:ext cx="69802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KG Primary Penmanship" panose="02000506000000020003" pitchFamily="2" charset="0"/>
              </a:rPr>
              <a:t>Editable</a:t>
            </a:r>
          </a:p>
          <a:p>
            <a:pPr algn="ctr"/>
            <a:r>
              <a:rPr lang="en-US" sz="11500" dirty="0">
                <a:solidFill>
                  <a:schemeClr val="bg1"/>
                </a:solidFill>
                <a:latin typeface="KG Primary Penmanship" panose="02000506000000020003" pitchFamily="2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97345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5392A-3189-43B2-9158-4264C8F4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1D2368C-EF95-40AF-AE84-17238E9C8569}"/>
              </a:ext>
            </a:extLst>
          </p:cNvPr>
          <p:cNvSpPr txBox="1">
            <a:spLocks/>
          </p:cNvSpPr>
          <p:nvPr/>
        </p:nvSpPr>
        <p:spPr>
          <a:xfrm rot="16200000">
            <a:off x="7117035" y="3551582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©www.thecurriculumcorner.com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B858E2-2089-41E7-BE45-3FD3FDFED828}"/>
              </a:ext>
            </a:extLst>
          </p:cNvPr>
          <p:cNvSpPr txBox="1"/>
          <p:nvPr/>
        </p:nvSpPr>
        <p:spPr>
          <a:xfrm rot="16200000">
            <a:off x="363490" y="1942604"/>
            <a:ext cx="69802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KG Primary Penmanship" panose="02000506000000020003" pitchFamily="2" charset="0"/>
              </a:rPr>
              <a:t>Editable</a:t>
            </a:r>
          </a:p>
          <a:p>
            <a:pPr algn="ctr"/>
            <a:r>
              <a:rPr lang="en-US" sz="11500" dirty="0">
                <a:solidFill>
                  <a:schemeClr val="bg1"/>
                </a:solidFill>
                <a:latin typeface="KG Primary Penmanship" panose="02000506000000020003" pitchFamily="2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34144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5392A-3189-43B2-9158-4264C8F4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DDA2B5-E8B6-453E-B056-40A515770F3B}"/>
              </a:ext>
            </a:extLst>
          </p:cNvPr>
          <p:cNvSpPr txBox="1">
            <a:spLocks/>
          </p:cNvSpPr>
          <p:nvPr/>
        </p:nvSpPr>
        <p:spPr>
          <a:xfrm rot="16200000">
            <a:off x="6787426" y="36206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8AB96-8E1A-45F0-9E2A-748493375353}"/>
              </a:ext>
            </a:extLst>
          </p:cNvPr>
          <p:cNvSpPr txBox="1"/>
          <p:nvPr/>
        </p:nvSpPr>
        <p:spPr>
          <a:xfrm rot="16200000">
            <a:off x="352858" y="2011716"/>
            <a:ext cx="69802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KG Primary Penmanship" panose="02000506000000020003" pitchFamily="2" charset="0"/>
              </a:rPr>
              <a:t>Editable</a:t>
            </a:r>
          </a:p>
          <a:p>
            <a:pPr algn="ctr"/>
            <a:r>
              <a:rPr lang="en-US" sz="11500" dirty="0">
                <a:solidFill>
                  <a:schemeClr val="bg1"/>
                </a:solidFill>
                <a:latin typeface="KG Primary Penmanship" panose="02000506000000020003" pitchFamily="2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31008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5392A-3189-43B2-9158-4264C8F4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60A5245-800D-4526-A4B1-EBD5D27DA846}"/>
              </a:ext>
            </a:extLst>
          </p:cNvPr>
          <p:cNvSpPr txBox="1">
            <a:spLocks/>
          </p:cNvSpPr>
          <p:nvPr/>
        </p:nvSpPr>
        <p:spPr>
          <a:xfrm rot="16200000">
            <a:off x="6627938" y="3556898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©www.thecurriculumcorner.com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DA273-95A1-4872-8E93-7AFD224817C8}"/>
              </a:ext>
            </a:extLst>
          </p:cNvPr>
          <p:cNvSpPr txBox="1"/>
          <p:nvPr/>
        </p:nvSpPr>
        <p:spPr>
          <a:xfrm rot="16200000">
            <a:off x="-125607" y="1947920"/>
            <a:ext cx="69802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KG Primary Penmanship" panose="02000506000000020003" pitchFamily="2" charset="0"/>
              </a:rPr>
              <a:t>Editable</a:t>
            </a:r>
          </a:p>
          <a:p>
            <a:pPr algn="ctr"/>
            <a:r>
              <a:rPr lang="en-US" sz="11500" dirty="0">
                <a:solidFill>
                  <a:schemeClr val="bg1"/>
                </a:solidFill>
                <a:latin typeface="KG Primary Penmanship" panose="02000506000000020003" pitchFamily="2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40962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5392A-3189-43B2-9158-4264C8F4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74A42CE-976C-401D-9BDE-C5639CE1E588}"/>
              </a:ext>
            </a:extLst>
          </p:cNvPr>
          <p:cNvSpPr txBox="1">
            <a:spLocks/>
          </p:cNvSpPr>
          <p:nvPr/>
        </p:nvSpPr>
        <p:spPr>
          <a:xfrm rot="16200000">
            <a:off x="7117035" y="3551582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©www.thecurriculumcorner.com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43D01-8DA5-4BF8-85D8-3665E9CB54E1}"/>
              </a:ext>
            </a:extLst>
          </p:cNvPr>
          <p:cNvSpPr txBox="1"/>
          <p:nvPr/>
        </p:nvSpPr>
        <p:spPr>
          <a:xfrm rot="16200000">
            <a:off x="363490" y="1942604"/>
            <a:ext cx="69802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KG Primary Penmanship" panose="02000506000000020003" pitchFamily="2" charset="0"/>
              </a:rPr>
              <a:t>Editable</a:t>
            </a:r>
          </a:p>
          <a:p>
            <a:pPr algn="ctr"/>
            <a:r>
              <a:rPr lang="en-US" sz="11500" dirty="0">
                <a:solidFill>
                  <a:schemeClr val="bg1"/>
                </a:solidFill>
                <a:latin typeface="KG Primary Penmanship" panose="02000506000000020003" pitchFamily="2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41974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997421E-1CF1-4F1A-ACEC-11C19A9D9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7035" y="3551582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946FE-035E-40B9-8B87-317C6C47A2B6}"/>
              </a:ext>
            </a:extLst>
          </p:cNvPr>
          <p:cNvSpPr txBox="1"/>
          <p:nvPr/>
        </p:nvSpPr>
        <p:spPr>
          <a:xfrm rot="16200000">
            <a:off x="363490" y="1942604"/>
            <a:ext cx="69802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KG Primary Penmanship" panose="02000506000000020003" pitchFamily="2" charset="0"/>
              </a:rPr>
              <a:t>Editable</a:t>
            </a:r>
          </a:p>
          <a:p>
            <a:pPr algn="ctr"/>
            <a:r>
              <a:rPr lang="en-US" sz="11500" dirty="0">
                <a:solidFill>
                  <a:schemeClr val="bg1"/>
                </a:solidFill>
                <a:latin typeface="KG Primary Penmanship" panose="02000506000000020003" pitchFamily="2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7870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A96A2B54-0203-4965-9046-2DDE08E33321}"/>
              </a:ext>
            </a:extLst>
          </p:cNvPr>
          <p:cNvSpPr/>
          <p:nvPr/>
        </p:nvSpPr>
        <p:spPr>
          <a:xfrm rot="5400000">
            <a:off x="-449226" y="1719819"/>
            <a:ext cx="6113722" cy="4258340"/>
          </a:xfrm>
          <a:prstGeom prst="homePlate">
            <a:avLst/>
          </a:prstGeom>
          <a:blipFill dpi="0" rotWithShape="1">
            <a:blip r:embed="rId2"/>
            <a:srcRect/>
            <a:stretch>
              <a:fillRect b="-43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C21E881-671A-4D92-8BA1-55CF2BCE1AAA}"/>
              </a:ext>
            </a:extLst>
          </p:cNvPr>
          <p:cNvSpPr/>
          <p:nvPr/>
        </p:nvSpPr>
        <p:spPr>
          <a:xfrm rot="5400000">
            <a:off x="4393906" y="1719818"/>
            <a:ext cx="6113722" cy="4258340"/>
          </a:xfrm>
          <a:prstGeom prst="homePlate">
            <a:avLst/>
          </a:prstGeom>
          <a:blipFill dpi="0" rotWithShape="1">
            <a:blip r:embed="rId2"/>
            <a:srcRect/>
            <a:stretch>
              <a:fillRect b="-43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4CAC23-78DD-465D-8206-A462FA40EA43}"/>
              </a:ext>
            </a:extLst>
          </p:cNvPr>
          <p:cNvSpPr/>
          <p:nvPr/>
        </p:nvSpPr>
        <p:spPr>
          <a:xfrm>
            <a:off x="1020725" y="1642730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20A46A-6D60-4B90-84BD-0092153DA1EB}"/>
              </a:ext>
            </a:extLst>
          </p:cNvPr>
          <p:cNvSpPr/>
          <p:nvPr/>
        </p:nvSpPr>
        <p:spPr>
          <a:xfrm>
            <a:off x="5922334" y="1901456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09D3F2D-BFD3-4D69-BBDB-3D2CAE2B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B50CE-E813-4E0F-88ED-FE54D58E8929}"/>
              </a:ext>
            </a:extLst>
          </p:cNvPr>
          <p:cNvSpPr txBox="1"/>
          <p:nvPr/>
        </p:nvSpPr>
        <p:spPr>
          <a:xfrm>
            <a:off x="6348965" y="902076"/>
            <a:ext cx="247605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latin typeface="KG Primary Penmanship" panose="02000506000000020003" pitchFamily="2" charset="0"/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6F52AF-B760-4456-8A74-5DCCEB82B959}"/>
              </a:ext>
            </a:extLst>
          </p:cNvPr>
          <p:cNvSpPr txBox="1"/>
          <p:nvPr/>
        </p:nvSpPr>
        <p:spPr>
          <a:xfrm>
            <a:off x="1722030" y="792127"/>
            <a:ext cx="147305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latin typeface="KG Primary Penmanship" panose="02000506000000020003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90183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5392A-3189-43B2-9158-4264C8F4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156C6A8-2270-4483-BD08-F823C12FCCB0}"/>
              </a:ext>
            </a:extLst>
          </p:cNvPr>
          <p:cNvSpPr txBox="1">
            <a:spLocks/>
          </p:cNvSpPr>
          <p:nvPr/>
        </p:nvSpPr>
        <p:spPr>
          <a:xfrm rot="16200000">
            <a:off x="6861853" y="3679296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92D050"/>
                </a:solidFill>
              </a:rPr>
              <a:t>©www.thecurriculumcorner.com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3853D-CB30-4DAA-8931-C01067D39D6A}"/>
              </a:ext>
            </a:extLst>
          </p:cNvPr>
          <p:cNvSpPr txBox="1"/>
          <p:nvPr/>
        </p:nvSpPr>
        <p:spPr>
          <a:xfrm rot="16200000">
            <a:off x="724997" y="1985135"/>
            <a:ext cx="69802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92D050"/>
                </a:solidFill>
                <a:latin typeface="KG Primary Penmanship" panose="02000506000000020003" pitchFamily="2" charset="0"/>
              </a:rPr>
              <a:t>Editable</a:t>
            </a:r>
          </a:p>
          <a:p>
            <a:pPr algn="ctr"/>
            <a:r>
              <a:rPr lang="en-US" sz="11500" dirty="0">
                <a:solidFill>
                  <a:srgbClr val="92D050"/>
                </a:solidFill>
                <a:latin typeface="KG Primary Penmanship" panose="02000506000000020003" pitchFamily="2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80055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4E0D131-E9E1-4B0B-B98B-49FEFFC6A51F}"/>
              </a:ext>
            </a:extLst>
          </p:cNvPr>
          <p:cNvSpPr txBox="1">
            <a:spLocks/>
          </p:cNvSpPr>
          <p:nvPr/>
        </p:nvSpPr>
        <p:spPr>
          <a:xfrm rot="16200000">
            <a:off x="7117035" y="3551582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©www.thecurriculumcorner.com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5662A-C64E-48EE-A223-93D209BFF3F8}"/>
              </a:ext>
            </a:extLst>
          </p:cNvPr>
          <p:cNvSpPr txBox="1"/>
          <p:nvPr/>
        </p:nvSpPr>
        <p:spPr>
          <a:xfrm rot="16200000">
            <a:off x="363490" y="1942604"/>
            <a:ext cx="69802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KG Primary Penmanship" panose="02000506000000020003" pitchFamily="2" charset="0"/>
              </a:rPr>
              <a:t>Editable</a:t>
            </a:r>
          </a:p>
          <a:p>
            <a:pPr algn="ctr"/>
            <a:r>
              <a:rPr lang="en-US" sz="11500" dirty="0">
                <a:solidFill>
                  <a:schemeClr val="bg1"/>
                </a:solidFill>
                <a:latin typeface="KG Primary Penmanship" panose="02000506000000020003" pitchFamily="2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35804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64CDDBB-A9C7-412C-8C78-52F7C2A0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7035" y="3551582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0C55E-DD0A-4E24-8097-FCD8144F727D}"/>
              </a:ext>
            </a:extLst>
          </p:cNvPr>
          <p:cNvSpPr txBox="1"/>
          <p:nvPr/>
        </p:nvSpPr>
        <p:spPr>
          <a:xfrm rot="16200000">
            <a:off x="1825467" y="1995767"/>
            <a:ext cx="69802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KG Primary Penmanship" panose="02000506000000020003" pitchFamily="2" charset="0"/>
              </a:rPr>
              <a:t>Editable</a:t>
            </a:r>
          </a:p>
          <a:p>
            <a:pPr algn="ctr"/>
            <a:r>
              <a:rPr lang="en-US" sz="11500" dirty="0">
                <a:solidFill>
                  <a:schemeClr val="bg1"/>
                </a:solidFill>
                <a:latin typeface="KG Primary Penmanship" panose="02000506000000020003" pitchFamily="2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78790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2DBB793-3C63-420F-8444-0DC954E7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6946914" y="3679296"/>
            <a:ext cx="3394710" cy="41380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3408E-09D5-485D-815D-7D165F983861}"/>
              </a:ext>
            </a:extLst>
          </p:cNvPr>
          <p:cNvSpPr txBox="1"/>
          <p:nvPr/>
        </p:nvSpPr>
        <p:spPr>
          <a:xfrm rot="16200000">
            <a:off x="1102453" y="2070318"/>
            <a:ext cx="69802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atin typeface="KG Primary Penmanship" panose="02000506000000020003" pitchFamily="2" charset="0"/>
              </a:rPr>
              <a:t>Editable</a:t>
            </a:r>
          </a:p>
          <a:p>
            <a:pPr algn="ctr"/>
            <a:r>
              <a:rPr lang="en-US" sz="11500" dirty="0">
                <a:latin typeface="KG Primary Penmanship" panose="02000506000000020003" pitchFamily="2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69374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8580474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9197F-E872-485E-BEDB-C47D9864B094}"/>
              </a:ext>
            </a:extLst>
          </p:cNvPr>
          <p:cNvSpPr/>
          <p:nvPr/>
        </p:nvSpPr>
        <p:spPr>
          <a:xfrm>
            <a:off x="738963" y="4609215"/>
            <a:ext cx="8580474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2FCEA-8B42-47FE-9F8E-0FC9300EB8AF}"/>
              </a:ext>
            </a:extLst>
          </p:cNvPr>
          <p:cNvSpPr txBox="1"/>
          <p:nvPr/>
        </p:nvSpPr>
        <p:spPr>
          <a:xfrm>
            <a:off x="1244010" y="1071380"/>
            <a:ext cx="786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Our Class Rules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F4547-31D1-433B-8C3E-6DDD038544EE}"/>
              </a:ext>
            </a:extLst>
          </p:cNvPr>
          <p:cNvSpPr txBox="1"/>
          <p:nvPr/>
        </p:nvSpPr>
        <p:spPr>
          <a:xfrm>
            <a:off x="1162495" y="5016358"/>
            <a:ext cx="786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9370F2E-A320-49AD-B181-7C967945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988511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8580474" cy="639548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F4547-31D1-433B-8C3E-6DDD038544EE}"/>
              </a:ext>
            </a:extLst>
          </p:cNvPr>
          <p:cNvSpPr txBox="1"/>
          <p:nvPr/>
        </p:nvSpPr>
        <p:spPr>
          <a:xfrm rot="16200000">
            <a:off x="-2324984" y="3101370"/>
            <a:ext cx="786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9370F2E-A320-49AD-B181-7C967945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73808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0A1034-F9C8-45B1-AB6A-62672C04BD52}"/>
              </a:ext>
            </a:extLst>
          </p:cNvPr>
          <p:cNvSpPr/>
          <p:nvPr/>
        </p:nvSpPr>
        <p:spPr>
          <a:xfrm>
            <a:off x="1839433" y="223284"/>
            <a:ext cx="6523073" cy="850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2F531C-46B6-40B5-AC26-064EC0368E72}"/>
              </a:ext>
            </a:extLst>
          </p:cNvPr>
          <p:cNvSpPr txBox="1"/>
          <p:nvPr/>
        </p:nvSpPr>
        <p:spPr>
          <a:xfrm>
            <a:off x="2046767" y="8961"/>
            <a:ext cx="671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Our Class Birthdays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86787A-06C9-4B40-A1EE-77F72FDF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477" y="7358592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9ADC32-A4E5-43A7-A029-7EAB83AC3850}"/>
              </a:ext>
            </a:extLst>
          </p:cNvPr>
          <p:cNvGraphicFramePr>
            <a:graphicFrameLocks noGrp="1"/>
          </p:cNvGraphicFramePr>
          <p:nvPr/>
        </p:nvGraphicFramePr>
        <p:xfrm>
          <a:off x="389861" y="1140638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January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E8AB428-71E4-4C9C-8CBC-ACECF016000A}"/>
              </a:ext>
            </a:extLst>
          </p:cNvPr>
          <p:cNvGraphicFramePr>
            <a:graphicFrameLocks noGrp="1"/>
          </p:cNvGraphicFramePr>
          <p:nvPr/>
        </p:nvGraphicFramePr>
        <p:xfrm>
          <a:off x="2791047" y="1140638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February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709A22C-B268-486C-9E95-0F1F8CCB8EE9}"/>
              </a:ext>
            </a:extLst>
          </p:cNvPr>
          <p:cNvGraphicFramePr>
            <a:graphicFrameLocks noGrp="1"/>
          </p:cNvGraphicFramePr>
          <p:nvPr/>
        </p:nvGraphicFramePr>
        <p:xfrm>
          <a:off x="5224131" y="1140638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March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81D8824-FA81-4ACF-8FA6-3C9C1053D59D}"/>
              </a:ext>
            </a:extLst>
          </p:cNvPr>
          <p:cNvGraphicFramePr>
            <a:graphicFrameLocks noGrp="1"/>
          </p:cNvGraphicFramePr>
          <p:nvPr/>
        </p:nvGraphicFramePr>
        <p:xfrm>
          <a:off x="7625317" y="1140638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April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46973C9-78AB-4281-A010-CCD4D0BC2D2B}"/>
              </a:ext>
            </a:extLst>
          </p:cNvPr>
          <p:cNvGraphicFramePr>
            <a:graphicFrameLocks noGrp="1"/>
          </p:cNvGraphicFramePr>
          <p:nvPr/>
        </p:nvGraphicFramePr>
        <p:xfrm>
          <a:off x="389861" y="3374999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492CA54-C8A2-449F-A852-D6F7EBC237C5}"/>
              </a:ext>
            </a:extLst>
          </p:cNvPr>
          <p:cNvGraphicFramePr>
            <a:graphicFrameLocks noGrp="1"/>
          </p:cNvGraphicFramePr>
          <p:nvPr/>
        </p:nvGraphicFramePr>
        <p:xfrm>
          <a:off x="2791047" y="3374999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June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7BA7356-2F6F-4F74-ADA4-DB5F3946FB31}"/>
              </a:ext>
            </a:extLst>
          </p:cNvPr>
          <p:cNvGraphicFramePr>
            <a:graphicFrameLocks noGrp="1"/>
          </p:cNvGraphicFramePr>
          <p:nvPr/>
        </p:nvGraphicFramePr>
        <p:xfrm>
          <a:off x="5224131" y="3374999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July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D96EF23-0B6C-4B35-8D8E-A5E61B867CAE}"/>
              </a:ext>
            </a:extLst>
          </p:cNvPr>
          <p:cNvGraphicFramePr>
            <a:graphicFrameLocks noGrp="1"/>
          </p:cNvGraphicFramePr>
          <p:nvPr/>
        </p:nvGraphicFramePr>
        <p:xfrm>
          <a:off x="7625317" y="3374999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August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00C0E7E-D40F-48F0-9C7E-A7CF6A992844}"/>
              </a:ext>
            </a:extLst>
          </p:cNvPr>
          <p:cNvGraphicFramePr>
            <a:graphicFrameLocks noGrp="1"/>
          </p:cNvGraphicFramePr>
          <p:nvPr/>
        </p:nvGraphicFramePr>
        <p:xfrm>
          <a:off x="389861" y="5609360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September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BAB241A-FAD6-4A37-90EC-74FB071F1192}"/>
              </a:ext>
            </a:extLst>
          </p:cNvPr>
          <p:cNvGraphicFramePr>
            <a:graphicFrameLocks noGrp="1"/>
          </p:cNvGraphicFramePr>
          <p:nvPr/>
        </p:nvGraphicFramePr>
        <p:xfrm>
          <a:off x="2791047" y="5609360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October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E6CAA86-7110-4140-8FCA-82D567239540}"/>
              </a:ext>
            </a:extLst>
          </p:cNvPr>
          <p:cNvGraphicFramePr>
            <a:graphicFrameLocks noGrp="1"/>
          </p:cNvGraphicFramePr>
          <p:nvPr/>
        </p:nvGraphicFramePr>
        <p:xfrm>
          <a:off x="5224131" y="5609360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November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F529346-D2D6-43A4-BE16-87F8E9B61A3D}"/>
              </a:ext>
            </a:extLst>
          </p:cNvPr>
          <p:cNvGraphicFramePr>
            <a:graphicFrameLocks noGrp="1"/>
          </p:cNvGraphicFramePr>
          <p:nvPr/>
        </p:nvGraphicFramePr>
        <p:xfrm>
          <a:off x="7625317" y="5609360"/>
          <a:ext cx="2071576" cy="187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576">
                  <a:extLst>
                    <a:ext uri="{9D8B030D-6E8A-4147-A177-3AD203B41FA5}">
                      <a16:colId xmlns:a16="http://schemas.microsoft.com/office/drawing/2014/main" val="2389655800"/>
                    </a:ext>
                  </a:extLst>
                </a:gridCol>
              </a:tblGrid>
              <a:tr h="3772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December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5299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119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16A55CD-67CD-4DF0-9B63-85752347A6BC}"/>
              </a:ext>
            </a:extLst>
          </p:cNvPr>
          <p:cNvSpPr txBox="1"/>
          <p:nvPr/>
        </p:nvSpPr>
        <p:spPr>
          <a:xfrm>
            <a:off x="433276" y="1694111"/>
            <a:ext cx="198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add names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CC05F5-70ED-4E2B-8A80-5A1B63314474}"/>
              </a:ext>
            </a:extLst>
          </p:cNvPr>
          <p:cNvSpPr txBox="1"/>
          <p:nvPr/>
        </p:nvSpPr>
        <p:spPr>
          <a:xfrm>
            <a:off x="444794" y="3925176"/>
            <a:ext cx="198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add names here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960A72-F23F-45AF-B496-9D1EB96E34E5}"/>
              </a:ext>
            </a:extLst>
          </p:cNvPr>
          <p:cNvSpPr txBox="1"/>
          <p:nvPr/>
        </p:nvSpPr>
        <p:spPr>
          <a:xfrm>
            <a:off x="433275" y="6170097"/>
            <a:ext cx="198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add names here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EDED75-2A5E-443A-847F-0A04F3E5E787}"/>
              </a:ext>
            </a:extLst>
          </p:cNvPr>
          <p:cNvSpPr txBox="1"/>
          <p:nvPr/>
        </p:nvSpPr>
        <p:spPr>
          <a:xfrm>
            <a:off x="2838007" y="1655125"/>
            <a:ext cx="198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add names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28C448-E114-4769-9896-CE7F09AD2237}"/>
              </a:ext>
            </a:extLst>
          </p:cNvPr>
          <p:cNvSpPr txBox="1"/>
          <p:nvPr/>
        </p:nvSpPr>
        <p:spPr>
          <a:xfrm>
            <a:off x="2849525" y="3886190"/>
            <a:ext cx="198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add names here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C0C6F8-A282-4593-ABC8-7C7B154F0299}"/>
              </a:ext>
            </a:extLst>
          </p:cNvPr>
          <p:cNvSpPr txBox="1"/>
          <p:nvPr/>
        </p:nvSpPr>
        <p:spPr>
          <a:xfrm>
            <a:off x="2838006" y="6131111"/>
            <a:ext cx="198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add names here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09E8C5-6402-409A-9BD6-A0CBF56E5D20}"/>
              </a:ext>
            </a:extLst>
          </p:cNvPr>
          <p:cNvSpPr txBox="1"/>
          <p:nvPr/>
        </p:nvSpPr>
        <p:spPr>
          <a:xfrm>
            <a:off x="5274634" y="1685251"/>
            <a:ext cx="198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add names 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9C26DE-0CE9-48C8-9542-61AC4A7016EE}"/>
              </a:ext>
            </a:extLst>
          </p:cNvPr>
          <p:cNvSpPr txBox="1"/>
          <p:nvPr/>
        </p:nvSpPr>
        <p:spPr>
          <a:xfrm>
            <a:off x="5286152" y="3916316"/>
            <a:ext cx="198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add names here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57CDFE-B3FF-46E2-995C-C64BFFF42307}"/>
              </a:ext>
            </a:extLst>
          </p:cNvPr>
          <p:cNvSpPr txBox="1"/>
          <p:nvPr/>
        </p:nvSpPr>
        <p:spPr>
          <a:xfrm>
            <a:off x="5274633" y="6161237"/>
            <a:ext cx="198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add names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ECEA88-9347-4C16-8FCB-A49285BA4D50}"/>
              </a:ext>
            </a:extLst>
          </p:cNvPr>
          <p:cNvSpPr txBox="1"/>
          <p:nvPr/>
        </p:nvSpPr>
        <p:spPr>
          <a:xfrm>
            <a:off x="7668733" y="1694109"/>
            <a:ext cx="198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add names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814270-E398-4E33-9972-50EAF3503176}"/>
              </a:ext>
            </a:extLst>
          </p:cNvPr>
          <p:cNvSpPr txBox="1"/>
          <p:nvPr/>
        </p:nvSpPr>
        <p:spPr>
          <a:xfrm>
            <a:off x="7680251" y="3925174"/>
            <a:ext cx="198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add names here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6CC875-4B9D-4AD2-8D35-1EF569B30676}"/>
              </a:ext>
            </a:extLst>
          </p:cNvPr>
          <p:cNvSpPr txBox="1"/>
          <p:nvPr/>
        </p:nvSpPr>
        <p:spPr>
          <a:xfrm>
            <a:off x="7668732" y="6170095"/>
            <a:ext cx="198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add names here</a:t>
            </a:r>
          </a:p>
        </p:txBody>
      </p:sp>
    </p:spTree>
    <p:extLst>
      <p:ext uri="{BB962C8B-B14F-4D97-AF65-F5344CB8AC3E}">
        <p14:creationId xmlns:p14="http://schemas.microsoft.com/office/powerpoint/2010/main" val="3465068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08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94DEF52-37DE-48B3-BE0A-A2C79D08A5F9}"/>
              </a:ext>
            </a:extLst>
          </p:cNvPr>
          <p:cNvSpPr/>
          <p:nvPr/>
        </p:nvSpPr>
        <p:spPr>
          <a:xfrm rot="5400000">
            <a:off x="-449226" y="1719819"/>
            <a:ext cx="6113722" cy="4258340"/>
          </a:xfrm>
          <a:prstGeom prst="homePlate">
            <a:avLst/>
          </a:prstGeom>
          <a:blipFill dpi="0" rotWithShape="1">
            <a:blip r:embed="rId2"/>
            <a:srcRect/>
            <a:stretch>
              <a:fillRect b="-43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2F3CED70-BB58-4ED0-B822-105FC237D9DB}"/>
              </a:ext>
            </a:extLst>
          </p:cNvPr>
          <p:cNvSpPr/>
          <p:nvPr/>
        </p:nvSpPr>
        <p:spPr>
          <a:xfrm rot="5400000">
            <a:off x="4393906" y="1719818"/>
            <a:ext cx="6113722" cy="4258340"/>
          </a:xfrm>
          <a:prstGeom prst="homePlate">
            <a:avLst/>
          </a:prstGeom>
          <a:blipFill dpi="0" rotWithShape="1">
            <a:blip r:embed="rId2"/>
            <a:srcRect/>
            <a:stretch>
              <a:fillRect b="-43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4CAC23-78DD-465D-8206-A462FA40EA43}"/>
              </a:ext>
            </a:extLst>
          </p:cNvPr>
          <p:cNvSpPr/>
          <p:nvPr/>
        </p:nvSpPr>
        <p:spPr>
          <a:xfrm>
            <a:off x="1020725" y="1642730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20A46A-6D60-4B90-84BD-0092153DA1EB}"/>
              </a:ext>
            </a:extLst>
          </p:cNvPr>
          <p:cNvSpPr/>
          <p:nvPr/>
        </p:nvSpPr>
        <p:spPr>
          <a:xfrm>
            <a:off x="5922334" y="1901456"/>
            <a:ext cx="3056861" cy="3027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09D3F2D-BFD3-4D69-BBDB-3D2CAE2B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B50CE-E813-4E0F-88ED-FE54D58E8929}"/>
              </a:ext>
            </a:extLst>
          </p:cNvPr>
          <p:cNvSpPr txBox="1"/>
          <p:nvPr/>
        </p:nvSpPr>
        <p:spPr>
          <a:xfrm>
            <a:off x="7103876" y="1160802"/>
            <a:ext cx="247605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latin typeface="KG Primary Penmanship" panose="02000506000000020003" pitchFamily="2" charset="0"/>
              </a:rPr>
              <a:t>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6F52AF-B760-4456-8A74-5DCCEB82B959}"/>
              </a:ext>
            </a:extLst>
          </p:cNvPr>
          <p:cNvSpPr txBox="1"/>
          <p:nvPr/>
        </p:nvSpPr>
        <p:spPr>
          <a:xfrm>
            <a:off x="1722030" y="792127"/>
            <a:ext cx="147305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latin typeface="KG Primary Penmanship" panose="02000506000000020003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6938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701748"/>
            <a:ext cx="8580474" cy="659218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70221-0C39-44C3-85BB-F4E9002EC88D}"/>
              </a:ext>
            </a:extLst>
          </p:cNvPr>
          <p:cNvSpPr txBox="1"/>
          <p:nvPr/>
        </p:nvSpPr>
        <p:spPr>
          <a:xfrm>
            <a:off x="795714" y="1188337"/>
            <a:ext cx="84669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Welcome to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4EB35-BEF2-4FE9-B298-572B3BAF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BB0B6-5A6D-4AC5-92C3-062AB9FDB872}"/>
              </a:ext>
            </a:extLst>
          </p:cNvPr>
          <p:cNvSpPr txBox="1"/>
          <p:nvPr/>
        </p:nvSpPr>
        <p:spPr>
          <a:xfrm>
            <a:off x="1026174" y="3471530"/>
            <a:ext cx="83500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latin typeface="KG Primary Penmanship" panose="02000506000000020003" pitchFamily="2" charset="0"/>
              </a:rPr>
              <a:t>1</a:t>
            </a:r>
            <a:r>
              <a:rPr lang="en-US" sz="19900" baseline="30000" dirty="0">
                <a:latin typeface="KG Primary Penmanship" panose="02000506000000020003" pitchFamily="2" charset="0"/>
              </a:rPr>
              <a:t>st</a:t>
            </a:r>
            <a:r>
              <a:rPr lang="en-US" sz="19900" dirty="0">
                <a:latin typeface="KG Primary Penmanship" panose="02000506000000020003" pitchFamily="2" charset="0"/>
              </a:rPr>
              <a:t> Grade!</a:t>
            </a:r>
          </a:p>
        </p:txBody>
      </p:sp>
    </p:spTree>
    <p:extLst>
      <p:ext uri="{BB962C8B-B14F-4D97-AF65-F5344CB8AC3E}">
        <p14:creationId xmlns:p14="http://schemas.microsoft.com/office/powerpoint/2010/main" val="56557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563526"/>
            <a:ext cx="8580474" cy="15257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AC1FE6-7C3A-41DE-9461-334445D33D2A}"/>
              </a:ext>
            </a:extLst>
          </p:cNvPr>
          <p:cNvSpPr/>
          <p:nvPr/>
        </p:nvSpPr>
        <p:spPr>
          <a:xfrm>
            <a:off x="738963" y="3257107"/>
            <a:ext cx="8580474" cy="15257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5FC6C-2CF5-4F05-885C-2270F6DCC13A}"/>
              </a:ext>
            </a:extLst>
          </p:cNvPr>
          <p:cNvSpPr/>
          <p:nvPr/>
        </p:nvSpPr>
        <p:spPr>
          <a:xfrm>
            <a:off x="738963" y="5780568"/>
            <a:ext cx="8580474" cy="15257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1D455-084F-4001-9145-545C6905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17563-CEEB-4F0F-8201-E2146BBA7364}"/>
              </a:ext>
            </a:extLst>
          </p:cNvPr>
          <p:cNvSpPr txBox="1"/>
          <p:nvPr/>
        </p:nvSpPr>
        <p:spPr>
          <a:xfrm>
            <a:off x="1307805" y="0"/>
            <a:ext cx="7866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Primary Penmanship" panose="02000506000000020003" pitchFamily="2" charset="0"/>
              </a:rPr>
              <a:t>copy 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30F2C8-7553-4DC0-AA15-68E8E8527E02}"/>
              </a:ext>
            </a:extLst>
          </p:cNvPr>
          <p:cNvSpPr txBox="1"/>
          <p:nvPr/>
        </p:nvSpPr>
        <p:spPr>
          <a:xfrm>
            <a:off x="1004778" y="2877028"/>
            <a:ext cx="7866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Primary Penmanship" panose="02000506000000020003" pitchFamily="2" charset="0"/>
              </a:rPr>
              <a:t>file 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9BE52-10B6-4C32-94A7-80FAF14D100E}"/>
              </a:ext>
            </a:extLst>
          </p:cNvPr>
          <p:cNvSpPr txBox="1"/>
          <p:nvPr/>
        </p:nvSpPr>
        <p:spPr>
          <a:xfrm>
            <a:off x="1190847" y="5285421"/>
            <a:ext cx="7866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KG Primary Penmanship" panose="02000506000000020003" pitchFamily="2" charset="0"/>
              </a:rPr>
              <a:t>grade me</a:t>
            </a:r>
          </a:p>
        </p:txBody>
      </p:sp>
    </p:spTree>
    <p:extLst>
      <p:ext uri="{BB962C8B-B14F-4D97-AF65-F5344CB8AC3E}">
        <p14:creationId xmlns:p14="http://schemas.microsoft.com/office/powerpoint/2010/main" val="263278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8580474" cy="247738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9197F-E872-485E-BEDB-C47D9864B094}"/>
              </a:ext>
            </a:extLst>
          </p:cNvPr>
          <p:cNvSpPr/>
          <p:nvPr/>
        </p:nvSpPr>
        <p:spPr>
          <a:xfrm>
            <a:off x="738963" y="4609215"/>
            <a:ext cx="8580474" cy="247738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70221-0C39-44C3-85BB-F4E9002EC88D}"/>
              </a:ext>
            </a:extLst>
          </p:cNvPr>
          <p:cNvSpPr txBox="1"/>
          <p:nvPr/>
        </p:nvSpPr>
        <p:spPr>
          <a:xfrm>
            <a:off x="1323754" y="741770"/>
            <a:ext cx="7866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42569-0F3B-44CF-8ADD-59351FF7B673}"/>
              </a:ext>
            </a:extLst>
          </p:cNvPr>
          <p:cNvSpPr txBox="1"/>
          <p:nvPr/>
        </p:nvSpPr>
        <p:spPr>
          <a:xfrm>
            <a:off x="1189076" y="4739912"/>
            <a:ext cx="7866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4EB35-BEF2-4FE9-B298-572B3BAF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11637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563526"/>
            <a:ext cx="8580474" cy="15257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AC1FE6-7C3A-41DE-9461-334445D33D2A}"/>
              </a:ext>
            </a:extLst>
          </p:cNvPr>
          <p:cNvSpPr/>
          <p:nvPr/>
        </p:nvSpPr>
        <p:spPr>
          <a:xfrm>
            <a:off x="738963" y="3257107"/>
            <a:ext cx="8580474" cy="15257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5FC6C-2CF5-4F05-885C-2270F6DCC13A}"/>
              </a:ext>
            </a:extLst>
          </p:cNvPr>
          <p:cNvSpPr/>
          <p:nvPr/>
        </p:nvSpPr>
        <p:spPr>
          <a:xfrm>
            <a:off x="738963" y="5780568"/>
            <a:ext cx="8580474" cy="15257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1D455-084F-4001-9145-545C6905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17563-CEEB-4F0F-8201-E2146BBA7364}"/>
              </a:ext>
            </a:extLst>
          </p:cNvPr>
          <p:cNvSpPr txBox="1"/>
          <p:nvPr/>
        </p:nvSpPr>
        <p:spPr>
          <a:xfrm>
            <a:off x="1281224" y="218416"/>
            <a:ext cx="7866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30F2C8-7553-4DC0-AA15-68E8E8527E02}"/>
              </a:ext>
            </a:extLst>
          </p:cNvPr>
          <p:cNvSpPr txBox="1"/>
          <p:nvPr/>
        </p:nvSpPr>
        <p:spPr>
          <a:xfrm>
            <a:off x="1281224" y="2852928"/>
            <a:ext cx="7866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9BE52-10B6-4C32-94A7-80FAF14D100E}"/>
              </a:ext>
            </a:extLst>
          </p:cNvPr>
          <p:cNvSpPr txBox="1"/>
          <p:nvPr/>
        </p:nvSpPr>
        <p:spPr>
          <a:xfrm>
            <a:off x="1281224" y="5487440"/>
            <a:ext cx="7866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KG Primary Penmanship" panose="02000506000000020003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175583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15FC6C-2CF5-4F05-885C-2270F6DCC13A}"/>
              </a:ext>
            </a:extLst>
          </p:cNvPr>
          <p:cNvSpPr/>
          <p:nvPr/>
        </p:nvSpPr>
        <p:spPr>
          <a:xfrm>
            <a:off x="738963" y="717698"/>
            <a:ext cx="1701209" cy="63901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635A4A-A4B5-4EE0-9048-FB8B6B6EA25D}"/>
              </a:ext>
            </a:extLst>
          </p:cNvPr>
          <p:cNvSpPr/>
          <p:nvPr/>
        </p:nvSpPr>
        <p:spPr>
          <a:xfrm>
            <a:off x="3039144" y="717697"/>
            <a:ext cx="1701209" cy="63901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A0E7EA-E6C9-410E-A83F-83023D736706}"/>
              </a:ext>
            </a:extLst>
          </p:cNvPr>
          <p:cNvSpPr/>
          <p:nvPr/>
        </p:nvSpPr>
        <p:spPr>
          <a:xfrm>
            <a:off x="5387165" y="717698"/>
            <a:ext cx="1701209" cy="63901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862D4F-8101-4240-9E5F-6840E5CB85E4}"/>
              </a:ext>
            </a:extLst>
          </p:cNvPr>
          <p:cNvSpPr/>
          <p:nvPr/>
        </p:nvSpPr>
        <p:spPr>
          <a:xfrm>
            <a:off x="7735186" y="691116"/>
            <a:ext cx="1701209" cy="63901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7C1B96-6115-4455-8482-BAC31462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7C7696-9E2D-4D38-B760-0F5517B890E4}"/>
              </a:ext>
            </a:extLst>
          </p:cNvPr>
          <p:cNvSpPr txBox="1"/>
          <p:nvPr/>
        </p:nvSpPr>
        <p:spPr>
          <a:xfrm rot="16200000">
            <a:off x="-1980990" y="2633541"/>
            <a:ext cx="69802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E09102-C8E2-40CF-B264-3F908710C2E4}"/>
              </a:ext>
            </a:extLst>
          </p:cNvPr>
          <p:cNvSpPr txBox="1"/>
          <p:nvPr/>
        </p:nvSpPr>
        <p:spPr>
          <a:xfrm rot="16200000">
            <a:off x="361717" y="2633543"/>
            <a:ext cx="69802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934EC9-BAB6-4747-AD61-D1C7CF5C7653}"/>
              </a:ext>
            </a:extLst>
          </p:cNvPr>
          <p:cNvSpPr txBox="1"/>
          <p:nvPr/>
        </p:nvSpPr>
        <p:spPr>
          <a:xfrm rot="16200000">
            <a:off x="2704424" y="2633545"/>
            <a:ext cx="69802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F545F7-1ABD-41AC-BF50-DDB60932E839}"/>
              </a:ext>
            </a:extLst>
          </p:cNvPr>
          <p:cNvSpPr txBox="1"/>
          <p:nvPr/>
        </p:nvSpPr>
        <p:spPr>
          <a:xfrm rot="16200000">
            <a:off x="5047131" y="2633547"/>
            <a:ext cx="69802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3321944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</TotalTime>
  <Words>436</Words>
  <Application>Microsoft Office PowerPoint</Application>
  <PresentationFormat>Custom</PresentationFormat>
  <Paragraphs>165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16</cp:revision>
  <dcterms:created xsi:type="dcterms:W3CDTF">2019-07-11T11:45:57Z</dcterms:created>
  <dcterms:modified xsi:type="dcterms:W3CDTF">2019-07-12T13:49:12Z</dcterms:modified>
</cp:coreProperties>
</file>