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704" y="3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9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8419-1CF3-4B29-8046-761BD2A1200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1B07-4A05-48C0-A1F3-B63B6D938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26BB51-270D-454E-B773-9C71B944403D}"/>
              </a:ext>
            </a:extLst>
          </p:cNvPr>
          <p:cNvSpPr/>
          <p:nvPr/>
        </p:nvSpPr>
        <p:spPr>
          <a:xfrm>
            <a:off x="894000" y="5334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273B8-0723-4CAA-B378-FD1C70DEAF23}"/>
              </a:ext>
            </a:extLst>
          </p:cNvPr>
          <p:cNvSpPr/>
          <p:nvPr/>
        </p:nvSpPr>
        <p:spPr>
          <a:xfrm>
            <a:off x="4800600" y="5334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F8885-5265-4BD6-8807-90676046C9FE}"/>
              </a:ext>
            </a:extLst>
          </p:cNvPr>
          <p:cNvSpPr/>
          <p:nvPr/>
        </p:nvSpPr>
        <p:spPr>
          <a:xfrm>
            <a:off x="894000" y="25146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EFBDC-48E0-421A-A854-8277B75BC41C}"/>
              </a:ext>
            </a:extLst>
          </p:cNvPr>
          <p:cNvSpPr/>
          <p:nvPr/>
        </p:nvSpPr>
        <p:spPr>
          <a:xfrm>
            <a:off x="4800600" y="25146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EA25D-7A46-4E1A-8A4F-93D72BC959CE}"/>
              </a:ext>
            </a:extLst>
          </p:cNvPr>
          <p:cNvSpPr/>
          <p:nvPr/>
        </p:nvSpPr>
        <p:spPr>
          <a:xfrm>
            <a:off x="864000" y="45339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8122D-03D8-4767-A31E-B7B5AAC73EA8}"/>
              </a:ext>
            </a:extLst>
          </p:cNvPr>
          <p:cNvSpPr/>
          <p:nvPr/>
        </p:nvSpPr>
        <p:spPr>
          <a:xfrm>
            <a:off x="4770600" y="45339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C4B435-75EE-4A84-A092-9CBEF0A1C539}"/>
              </a:ext>
            </a:extLst>
          </p:cNvPr>
          <p:cNvSpPr/>
          <p:nvPr/>
        </p:nvSpPr>
        <p:spPr>
          <a:xfrm>
            <a:off x="834000" y="65532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D5FA1-BD89-4A06-972D-539B1CFAC583}"/>
              </a:ext>
            </a:extLst>
          </p:cNvPr>
          <p:cNvSpPr/>
          <p:nvPr/>
        </p:nvSpPr>
        <p:spPr>
          <a:xfrm>
            <a:off x="4740600" y="65532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E5761-7C84-4D12-AD96-007120B1C59E}"/>
              </a:ext>
            </a:extLst>
          </p:cNvPr>
          <p:cNvSpPr/>
          <p:nvPr/>
        </p:nvSpPr>
        <p:spPr>
          <a:xfrm>
            <a:off x="804000" y="85725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F92A5-04F1-443F-B134-E6B3478DC34F}"/>
              </a:ext>
            </a:extLst>
          </p:cNvPr>
          <p:cNvSpPr/>
          <p:nvPr/>
        </p:nvSpPr>
        <p:spPr>
          <a:xfrm>
            <a:off x="4710600" y="8572500"/>
            <a:ext cx="2209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28794"/>
              </p:ext>
            </p:extLst>
          </p:nvPr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0948" y="9563099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9E185-7A90-43B1-B095-CE55E7DAAB7E}"/>
              </a:ext>
            </a:extLst>
          </p:cNvPr>
          <p:cNvSpPr txBox="1"/>
          <p:nvPr/>
        </p:nvSpPr>
        <p:spPr>
          <a:xfrm>
            <a:off x="4517548" y="9563100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2055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2019-07-22T13:50:27Z</dcterms:created>
  <dcterms:modified xsi:type="dcterms:W3CDTF">2019-07-22T18:47:19Z</dcterms:modified>
</cp:coreProperties>
</file>