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74" r:id="rId8"/>
    <p:sldId id="268" r:id="rId9"/>
    <p:sldId id="269" r:id="rId10"/>
    <p:sldId id="270" r:id="rId11"/>
    <p:sldId id="271" r:id="rId12"/>
    <p:sldId id="272" r:id="rId13"/>
    <p:sldId id="273" r:id="rId14"/>
    <p:sldId id="275" r:id="rId1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381" y="3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4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2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0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2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0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DF97-60B9-4604-A2F9-93EAF27E918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448C5-8752-4ACB-8781-30C2A83E7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426720" y="1240711"/>
            <a:ext cx="115448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shelf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174660" y="1256573"/>
            <a:ext cx="212269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bookshelf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701818" y="3652405"/>
            <a:ext cx="118654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chair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318506" y="3707235"/>
            <a:ext cx="111761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desk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C7FE57-F163-4883-92F0-B05C4469D6CF}"/>
              </a:ext>
            </a:extLst>
          </p:cNvPr>
          <p:cNvSpPr txBox="1"/>
          <p:nvPr/>
        </p:nvSpPr>
        <p:spPr>
          <a:xfrm>
            <a:off x="893744" y="6082758"/>
            <a:ext cx="112883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lamp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26D72B-BE34-4A46-9097-DF2DE411D3F5}"/>
              </a:ext>
            </a:extLst>
          </p:cNvPr>
          <p:cNvSpPr txBox="1"/>
          <p:nvPr/>
        </p:nvSpPr>
        <p:spPr>
          <a:xfrm>
            <a:off x="4424762" y="6313275"/>
            <a:ext cx="118494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table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B3AA65-8A67-47E6-B9E1-8C668941F45B}"/>
              </a:ext>
            </a:extLst>
          </p:cNvPr>
          <p:cNvSpPr txBox="1"/>
          <p:nvPr/>
        </p:nvSpPr>
        <p:spPr>
          <a:xfrm>
            <a:off x="1463772" y="7909560"/>
            <a:ext cx="111761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desk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FF7F71-C91D-406C-9B80-33743E2EFBD4}"/>
              </a:ext>
            </a:extLst>
          </p:cNvPr>
          <p:cNvSpPr txBox="1"/>
          <p:nvPr/>
        </p:nvSpPr>
        <p:spPr>
          <a:xfrm>
            <a:off x="4470821" y="7889368"/>
            <a:ext cx="261481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kidney table</a:t>
            </a:r>
          </a:p>
        </p:txBody>
      </p:sp>
    </p:spTree>
    <p:extLst>
      <p:ext uri="{BB962C8B-B14F-4D97-AF65-F5344CB8AC3E}">
        <p14:creationId xmlns:p14="http://schemas.microsoft.com/office/powerpoint/2010/main" val="368497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527256" y="645340"/>
            <a:ext cx="299171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cartuchera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134218" y="819014"/>
            <a:ext cx="329628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perforadora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449619" y="3662532"/>
            <a:ext cx="152317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 </a:t>
            </a:r>
            <a:r>
              <a:rPr lang="en-US" sz="2800" dirty="0" err="1">
                <a:latin typeface="KG Blank Space Solid" panose="02000000000000000000" pitchFamily="2" charset="0"/>
              </a:rPr>
              <a:t>reloj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259069" y="3498028"/>
            <a:ext cx="1486304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mundo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7D671B-3AE7-4C62-B31B-583DAE76F812}"/>
              </a:ext>
            </a:extLst>
          </p:cNvPr>
          <p:cNvSpPr txBox="1"/>
          <p:nvPr/>
        </p:nvSpPr>
        <p:spPr>
          <a:xfrm>
            <a:off x="426720" y="6214193"/>
            <a:ext cx="1763623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fuente</a:t>
            </a: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de </a:t>
            </a:r>
            <a:r>
              <a:rPr lang="en-US" sz="2800" dirty="0" err="1">
                <a:latin typeface="KG Blank Space Solid" panose="02000000000000000000" pitchFamily="2" charset="0"/>
              </a:rPr>
              <a:t>agua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C91187-6031-4321-A422-EB8778DBD3CE}"/>
              </a:ext>
            </a:extLst>
          </p:cNvPr>
          <p:cNvSpPr txBox="1"/>
          <p:nvPr/>
        </p:nvSpPr>
        <p:spPr>
          <a:xfrm>
            <a:off x="4191347" y="5545973"/>
            <a:ext cx="312521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</a:t>
            </a:r>
            <a:r>
              <a:rPr lang="en-US" sz="2800" dirty="0" err="1">
                <a:latin typeface="KG Blank Space Solid" panose="02000000000000000000" pitchFamily="2" charset="0"/>
              </a:rPr>
              <a:t>borradores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2FE699-BE0E-4EAB-816C-550C9F66AA0A}"/>
              </a:ext>
            </a:extLst>
          </p:cNvPr>
          <p:cNvSpPr txBox="1"/>
          <p:nvPr/>
        </p:nvSpPr>
        <p:spPr>
          <a:xfrm>
            <a:off x="449619" y="8536861"/>
            <a:ext cx="199285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puerta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52A82C-B629-4880-96FE-D0F807EB6A27}"/>
              </a:ext>
            </a:extLst>
          </p:cNvPr>
          <p:cNvSpPr txBox="1"/>
          <p:nvPr/>
        </p:nvSpPr>
        <p:spPr>
          <a:xfrm>
            <a:off x="4269672" y="8320353"/>
            <a:ext cx="1566454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>
                <a:latin typeface="KG Blank Space Solid" panose="02000000000000000000" pitchFamily="2" charset="0"/>
              </a:rPr>
              <a:t>las </a:t>
            </a:r>
            <a:r>
              <a:rPr lang="en-US" sz="2000" dirty="0" err="1">
                <a:latin typeface="KG Blank Space Solid" panose="02000000000000000000" pitchFamily="2" charset="0"/>
              </a:rPr>
              <a:t>toallas</a:t>
            </a:r>
            <a:endParaRPr lang="en-US" sz="20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000" dirty="0">
                <a:latin typeface="KG Blank Space Solid" panose="02000000000000000000" pitchFamily="2" charset="0"/>
              </a:rPr>
              <a:t>de </a:t>
            </a:r>
            <a:r>
              <a:rPr lang="en-US" sz="2000" dirty="0" err="1">
                <a:latin typeface="KG Blank Space Solid" panose="02000000000000000000" pitchFamily="2" charset="0"/>
              </a:rPr>
              <a:t>papel</a:t>
            </a:r>
            <a:endParaRPr lang="en-US" sz="20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499155" y="1139025"/>
            <a:ext cx="242085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barra</a:t>
            </a:r>
            <a:r>
              <a:rPr lang="en-US" sz="2800" dirty="0">
                <a:latin typeface="KG Blank Space Solid" panose="02000000000000000000" pitchFamily="2" charset="0"/>
              </a:rPr>
              <a:t> de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pegamento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096218" y="1274829"/>
            <a:ext cx="2569934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resaltadors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512376" y="3596440"/>
            <a:ext cx="2141420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>
                <a:latin typeface="KG Blank Space Solid" panose="02000000000000000000" pitchFamily="2" charset="0"/>
              </a:rPr>
              <a:t>las</a:t>
            </a:r>
          </a:p>
          <a:p>
            <a:pPr algn="ctr">
              <a:lnSpc>
                <a:spcPts val="2500"/>
              </a:lnSpc>
            </a:pPr>
            <a:r>
              <a:rPr lang="en-US" sz="2000" dirty="0" err="1">
                <a:latin typeface="KG Blank Space Solid" panose="02000000000000000000" pitchFamily="2" charset="0"/>
              </a:rPr>
              <a:t>perforadoras</a:t>
            </a:r>
            <a:endParaRPr lang="en-US" sz="24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161708" y="3250063"/>
            <a:ext cx="2027606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crayones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4ED68A-BA24-4396-B033-4DE035545EB5}"/>
              </a:ext>
            </a:extLst>
          </p:cNvPr>
          <p:cNvSpPr txBox="1"/>
          <p:nvPr/>
        </p:nvSpPr>
        <p:spPr>
          <a:xfrm>
            <a:off x="527733" y="5582831"/>
            <a:ext cx="1951303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>
                <a:latin typeface="KG Blank Space Solid" panose="02000000000000000000" pitchFamily="2" charset="0"/>
              </a:rPr>
              <a:t>las</a:t>
            </a:r>
          </a:p>
          <a:p>
            <a:pPr algn="ctr">
              <a:lnSpc>
                <a:spcPts val="2500"/>
              </a:lnSpc>
            </a:pPr>
            <a:r>
              <a:rPr lang="en-US" sz="2000" dirty="0" err="1">
                <a:latin typeface="KG Blank Space Solid" panose="02000000000000000000" pitchFamily="2" charset="0"/>
              </a:rPr>
              <a:t>calculadoras</a:t>
            </a:r>
            <a:endParaRPr lang="en-US" sz="2000" dirty="0">
              <a:latin typeface="KG Blank Space Solid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B3DE59-1ECE-4293-A170-73AC44CB3E05}"/>
              </a:ext>
            </a:extLst>
          </p:cNvPr>
          <p:cNvSpPr txBox="1"/>
          <p:nvPr/>
        </p:nvSpPr>
        <p:spPr>
          <a:xfrm>
            <a:off x="4097788" y="5582831"/>
            <a:ext cx="2257349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lápices</a:t>
            </a: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de </a:t>
            </a:r>
            <a:r>
              <a:rPr lang="en-US" sz="2800" dirty="0" err="1">
                <a:latin typeface="KG Blank Space Solid" panose="02000000000000000000" pitchFamily="2" charset="0"/>
              </a:rPr>
              <a:t>colores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BE3278-1517-49D8-83AA-68E8C9E1B3C7}"/>
              </a:ext>
            </a:extLst>
          </p:cNvPr>
          <p:cNvSpPr txBox="1"/>
          <p:nvPr/>
        </p:nvSpPr>
        <p:spPr>
          <a:xfrm>
            <a:off x="372658" y="7856933"/>
            <a:ext cx="242085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pegamento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B6C10B-3D90-46F3-863D-32C16AFA7D95}"/>
              </a:ext>
            </a:extLst>
          </p:cNvPr>
          <p:cNvSpPr txBox="1"/>
          <p:nvPr/>
        </p:nvSpPr>
        <p:spPr>
          <a:xfrm>
            <a:off x="4160520" y="8478217"/>
            <a:ext cx="2399568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sacapuntas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9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383137" y="512027"/>
            <a:ext cx="1698606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000" dirty="0" err="1">
                <a:latin typeface="KG Blank Space Solid" panose="02000000000000000000" pitchFamily="2" charset="0"/>
              </a:rPr>
              <a:t>grapadora</a:t>
            </a:r>
            <a:endParaRPr lang="en-US" sz="2000" dirty="0">
              <a:latin typeface="KG Blank Space Soli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137415" y="1338776"/>
            <a:ext cx="1677189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err="1">
                <a:latin typeface="KG Blank Space Solid" panose="02000000000000000000" pitchFamily="2" charset="0"/>
              </a:rPr>
              <a:t>cinta</a:t>
            </a:r>
            <a:endParaRPr lang="en-US" sz="24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400" dirty="0" err="1">
                <a:latin typeface="KG Blank Space Solid" panose="02000000000000000000" pitchFamily="2" charset="0"/>
              </a:rPr>
              <a:t>adhesiva</a:t>
            </a:r>
            <a:endParaRPr lang="en-US" sz="24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1088400" y="3252402"/>
            <a:ext cx="186942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reglas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366131" y="3304311"/>
            <a:ext cx="1448473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tijeras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383137" y="5547934"/>
            <a:ext cx="1833579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>
                <a:latin typeface="KG Blank Space Solid" panose="02000000000000000000" pitchFamily="2" charset="0"/>
              </a:rPr>
              <a:t>los</a:t>
            </a:r>
          </a:p>
          <a:p>
            <a:pPr algn="ctr">
              <a:lnSpc>
                <a:spcPts val="2500"/>
              </a:lnSpc>
            </a:pPr>
            <a:r>
              <a:rPr lang="en-US" sz="2000" dirty="0" err="1">
                <a:latin typeface="KG Blank Space Solid" panose="02000000000000000000" pitchFamily="2" charset="0"/>
              </a:rPr>
              <a:t>rotuladores</a:t>
            </a:r>
            <a:endParaRPr lang="en-US" sz="2000" dirty="0">
              <a:latin typeface="KG Blank Space Solid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5287252" y="5482879"/>
            <a:ext cx="207948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400" dirty="0" err="1">
                <a:latin typeface="KG Blank Space Solid" panose="02000000000000000000" pitchFamily="2" charset="0"/>
              </a:rPr>
              <a:t>sacapuntas</a:t>
            </a:r>
            <a:endParaRPr lang="en-US" sz="2400" dirty="0">
              <a:latin typeface="KG Blank Space Soli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388721" y="8642188"/>
            <a:ext cx="1521634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canasta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4B6A58-BF1D-4BFB-B83C-5EB183A65D55}"/>
              </a:ext>
            </a:extLst>
          </p:cNvPr>
          <p:cNvSpPr/>
          <p:nvPr/>
        </p:nvSpPr>
        <p:spPr>
          <a:xfrm>
            <a:off x="4366131" y="8349801"/>
            <a:ext cx="1805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22222"/>
                </a:solidFill>
                <a:latin typeface="KG Blank Space Solid" panose="02000000000000000000" pitchFamily="2" charset="0"/>
              </a:rPr>
              <a:t>el </a:t>
            </a:r>
            <a:r>
              <a:rPr lang="en-US" sz="3200" dirty="0" err="1">
                <a:solidFill>
                  <a:srgbClr val="222222"/>
                </a:solidFill>
                <a:latin typeface="KG Blank Space Solid" panose="02000000000000000000" pitchFamily="2" charset="0"/>
              </a:rPr>
              <a:t>baño</a:t>
            </a:r>
            <a:endParaRPr lang="en-US" sz="32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1049161" y="736817"/>
            <a:ext cx="168828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clips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179424" y="655079"/>
            <a:ext cx="1790875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>
                <a:latin typeface="KG Blank Space Solid" panose="02000000000000000000" pitchFamily="2" charset="0"/>
              </a:rPr>
              <a:t>clip de</a:t>
            </a:r>
          </a:p>
          <a:p>
            <a:pPr algn="ctr">
              <a:lnSpc>
                <a:spcPts val="2500"/>
              </a:lnSpc>
            </a:pPr>
            <a:r>
              <a:rPr lang="en-US" sz="2000" dirty="0">
                <a:latin typeface="KG Blank Space Solid" panose="02000000000000000000" pitchFamily="2" charset="0"/>
              </a:rPr>
              <a:t>la </a:t>
            </a:r>
            <a:r>
              <a:rPr lang="en-US" sz="2000" dirty="0" err="1">
                <a:latin typeface="KG Blank Space Solid" panose="02000000000000000000" pitchFamily="2" charset="0"/>
              </a:rPr>
              <a:t>carpetas</a:t>
            </a:r>
            <a:endParaRPr lang="en-US" sz="20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1111292" y="3169463"/>
            <a:ext cx="1808508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pluma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576842" y="2988082"/>
            <a:ext cx="283263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 </a:t>
            </a:r>
            <a:r>
              <a:rPr lang="en-US" sz="2800" dirty="0" err="1">
                <a:latin typeface="KG Blank Space Solid" panose="02000000000000000000" pitchFamily="2" charset="0"/>
              </a:rPr>
              <a:t>marcador</a:t>
            </a:r>
            <a:r>
              <a:rPr lang="en-US" sz="2800" dirty="0">
                <a:latin typeface="KG Blank Space Solid" panose="02000000000000000000" pitchFamily="2" charset="0"/>
              </a:rPr>
              <a:t> de </a:t>
            </a:r>
            <a:r>
              <a:rPr lang="en-US" sz="2800" dirty="0" err="1">
                <a:latin typeface="KG Blank Space Solid" panose="02000000000000000000" pitchFamily="2" charset="0"/>
              </a:rPr>
              <a:t>borrado</a:t>
            </a:r>
            <a:r>
              <a:rPr lang="en-US" sz="2800" dirty="0">
                <a:latin typeface="KG Blank Space Solid" panose="02000000000000000000" pitchFamily="2" charset="0"/>
              </a:rPr>
              <a:t> </a:t>
            </a:r>
            <a:r>
              <a:rPr lang="en-US" sz="2800" dirty="0" err="1">
                <a:latin typeface="KG Blank Space Solid" panose="02000000000000000000" pitchFamily="2" charset="0"/>
              </a:rPr>
              <a:t>en</a:t>
            </a:r>
            <a:r>
              <a:rPr lang="en-US" sz="2800" dirty="0">
                <a:latin typeface="KG Blank Space Solid" panose="02000000000000000000" pitchFamily="2" charset="0"/>
              </a:rPr>
              <a:t> seco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951341" y="5603838"/>
            <a:ext cx="214353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las </a:t>
            </a:r>
            <a:r>
              <a:rPr lang="en-US" sz="2800" dirty="0" err="1">
                <a:latin typeface="KG Blank Space Solid" panose="02000000000000000000" pitchFamily="2" charset="0"/>
              </a:rPr>
              <a:t>gomas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4179424" y="5581661"/>
            <a:ext cx="323005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</a:t>
            </a:r>
            <a:r>
              <a:rPr lang="en-US" sz="2800" dirty="0" err="1">
                <a:latin typeface="KG Blank Space Solid" panose="02000000000000000000" pitchFamily="2" charset="0"/>
              </a:rPr>
              <a:t>borradores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469344" y="8049415"/>
            <a:ext cx="2183610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</a:t>
            </a:r>
            <a:r>
              <a:rPr lang="en-US" sz="2800" dirty="0" err="1">
                <a:latin typeface="KG Blank Space Solid" panose="02000000000000000000" pitchFamily="2" charset="0"/>
              </a:rPr>
              <a:t>lápices</a:t>
            </a:r>
            <a:endParaRPr lang="en-US" sz="4000" dirty="0">
              <a:latin typeface="KG Blank Space Soli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2EF1C3-B34B-4BF3-8251-EBC6922C82AB}"/>
              </a:ext>
            </a:extLst>
          </p:cNvPr>
          <p:cNvSpPr txBox="1"/>
          <p:nvPr/>
        </p:nvSpPr>
        <p:spPr>
          <a:xfrm>
            <a:off x="4284259" y="8168839"/>
            <a:ext cx="312521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</a:t>
            </a:r>
            <a:r>
              <a:rPr lang="en-US" sz="2800" dirty="0" err="1">
                <a:latin typeface="KG Blank Space Solid" panose="02000000000000000000" pitchFamily="2" charset="0"/>
              </a:rPr>
              <a:t>borradores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03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426357" y="638555"/>
            <a:ext cx="319350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el pizzarón </a:t>
            </a:r>
            <a:r>
              <a:rPr lang="en-US" sz="2400" dirty="0" err="1">
                <a:latin typeface="KG Blank Space Solid" panose="02000000000000000000" pitchFamily="2" charset="0"/>
              </a:rPr>
              <a:t>blanco</a:t>
            </a:r>
            <a:endParaRPr lang="en-US" sz="2400" dirty="0">
              <a:latin typeface="KG Blank Space Soli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680767" y="682032"/>
            <a:ext cx="208646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pizarra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1344537" y="3009899"/>
            <a:ext cx="230127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bandera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514389" y="3003687"/>
            <a:ext cx="255520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los </a:t>
            </a:r>
            <a:r>
              <a:rPr lang="en-US" sz="2800" dirty="0" err="1">
                <a:latin typeface="KG Blank Space Solid" panose="02000000000000000000" pitchFamily="2" charset="0"/>
              </a:rPr>
              <a:t>bloques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594428" y="5858653"/>
            <a:ext cx="150021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lavabo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5648181" y="5858653"/>
            <a:ext cx="114807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luz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1006613" y="7805428"/>
            <a:ext cx="203299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pizzarón</a:t>
            </a:r>
          </a:p>
          <a:p>
            <a:pPr algn="ctr">
              <a:lnSpc>
                <a:spcPts val="2500"/>
              </a:lnSpc>
            </a:pPr>
            <a:r>
              <a:rPr lang="en-US" sz="2400" dirty="0" err="1">
                <a:latin typeface="KG Blank Space Solid" panose="02000000000000000000" pitchFamily="2" charset="0"/>
              </a:rPr>
              <a:t>interactivo</a:t>
            </a:r>
            <a:endParaRPr lang="en-US" sz="2400" dirty="0">
              <a:latin typeface="KG Blank Space Soli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2EF1C3-B34B-4BF3-8251-EBC6922C82AB}"/>
              </a:ext>
            </a:extLst>
          </p:cNvPr>
          <p:cNvSpPr txBox="1"/>
          <p:nvPr/>
        </p:nvSpPr>
        <p:spPr>
          <a:xfrm>
            <a:off x="4046024" y="7881965"/>
            <a:ext cx="342177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computadora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8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375583" y="578586"/>
            <a:ext cx="212545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mailboxes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452511" y="1090674"/>
            <a:ext cx="114807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bean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bag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426720" y="3492354"/>
            <a:ext cx="187423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hand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sanitizer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270416" y="3707235"/>
            <a:ext cx="121379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easel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7EF6A5-A0F9-40C6-A471-01EDABEE575A}"/>
              </a:ext>
            </a:extLst>
          </p:cNvPr>
          <p:cNvSpPr txBox="1"/>
          <p:nvPr/>
        </p:nvSpPr>
        <p:spPr>
          <a:xfrm>
            <a:off x="655903" y="5814776"/>
            <a:ext cx="906018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key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3450F8-B281-42DA-8AF3-DC5D95BC284F}"/>
              </a:ext>
            </a:extLst>
          </p:cNvPr>
          <p:cNvSpPr txBox="1"/>
          <p:nvPr/>
        </p:nvSpPr>
        <p:spPr>
          <a:xfrm>
            <a:off x="4367727" y="5976708"/>
            <a:ext cx="134363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fire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alarm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B58BAB-F677-483B-AE2A-C1A14C85CCDE}"/>
              </a:ext>
            </a:extLst>
          </p:cNvPr>
          <p:cNvSpPr txBox="1"/>
          <p:nvPr/>
        </p:nvSpPr>
        <p:spPr>
          <a:xfrm>
            <a:off x="690572" y="8360500"/>
            <a:ext cx="98296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lock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3FB961-B93A-4595-8FAF-D890888195DB}"/>
              </a:ext>
            </a:extLst>
          </p:cNvPr>
          <p:cNvSpPr txBox="1"/>
          <p:nvPr/>
        </p:nvSpPr>
        <p:spPr>
          <a:xfrm>
            <a:off x="4365175" y="8430338"/>
            <a:ext cx="159691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marble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jar</a:t>
            </a:r>
          </a:p>
        </p:txBody>
      </p:sp>
    </p:spTree>
    <p:extLst>
      <p:ext uri="{BB962C8B-B14F-4D97-AF65-F5344CB8AC3E}">
        <p14:creationId xmlns:p14="http://schemas.microsoft.com/office/powerpoint/2010/main" val="358973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1175987" y="645340"/>
            <a:ext cx="169424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art box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640860" y="819014"/>
            <a:ext cx="228299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hole punch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688193" y="3652405"/>
            <a:ext cx="121379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clock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251982" y="3707235"/>
            <a:ext cx="125066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globe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7D671B-3AE7-4C62-B31B-583DAE76F812}"/>
              </a:ext>
            </a:extLst>
          </p:cNvPr>
          <p:cNvSpPr txBox="1"/>
          <p:nvPr/>
        </p:nvSpPr>
        <p:spPr>
          <a:xfrm>
            <a:off x="415885" y="6270735"/>
            <a:ext cx="1802609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water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fountain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C91187-6031-4321-A422-EB8778DBD3CE}"/>
              </a:ext>
            </a:extLst>
          </p:cNvPr>
          <p:cNvSpPr txBox="1"/>
          <p:nvPr/>
        </p:nvSpPr>
        <p:spPr>
          <a:xfrm>
            <a:off x="4958455" y="5585298"/>
            <a:ext cx="154786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eraser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2FE699-BE0E-4EAB-816C-550C9F66AA0A}"/>
              </a:ext>
            </a:extLst>
          </p:cNvPr>
          <p:cNvSpPr txBox="1"/>
          <p:nvPr/>
        </p:nvSpPr>
        <p:spPr>
          <a:xfrm>
            <a:off x="619239" y="8360500"/>
            <a:ext cx="112562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door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52A82C-B629-4880-96FE-D0F807EB6A27}"/>
              </a:ext>
            </a:extLst>
          </p:cNvPr>
          <p:cNvSpPr txBox="1"/>
          <p:nvPr/>
        </p:nvSpPr>
        <p:spPr>
          <a:xfrm>
            <a:off x="4196735" y="8360500"/>
            <a:ext cx="1476686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paper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towels</a:t>
            </a:r>
          </a:p>
        </p:txBody>
      </p:sp>
    </p:spTree>
    <p:extLst>
      <p:ext uri="{BB962C8B-B14F-4D97-AF65-F5344CB8AC3E}">
        <p14:creationId xmlns:p14="http://schemas.microsoft.com/office/powerpoint/2010/main" val="41532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3E98736-174A-4C71-BF21-43E3577C5B4D}"/>
              </a:ext>
            </a:extLst>
          </p:cNvPr>
          <p:cNvSpPr/>
          <p:nvPr/>
        </p:nvSpPr>
        <p:spPr>
          <a:xfrm>
            <a:off x="426720" y="7802880"/>
            <a:ext cx="319278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9D8B5E-1535-4690-8D54-7482360FAA16}"/>
              </a:ext>
            </a:extLst>
          </p:cNvPr>
          <p:cNvSpPr txBox="1"/>
          <p:nvPr/>
        </p:nvSpPr>
        <p:spPr>
          <a:xfrm>
            <a:off x="404815" y="9410385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©www.thecurriculumcorner.com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510411" y="1235675"/>
            <a:ext cx="225093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glue sticks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160999" y="1413466"/>
            <a:ext cx="242630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highlighters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404815" y="3863340"/>
            <a:ext cx="228299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hole punch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225388" y="3652591"/>
            <a:ext cx="177753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crayons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4ED68A-BA24-4396-B033-4DE035545EB5}"/>
              </a:ext>
            </a:extLst>
          </p:cNvPr>
          <p:cNvSpPr txBox="1"/>
          <p:nvPr/>
        </p:nvSpPr>
        <p:spPr>
          <a:xfrm>
            <a:off x="385571" y="5504155"/>
            <a:ext cx="235468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calculators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B3DE59-1ECE-4293-A170-73AC44CB3E05}"/>
              </a:ext>
            </a:extLst>
          </p:cNvPr>
          <p:cNvSpPr txBox="1"/>
          <p:nvPr/>
        </p:nvSpPr>
        <p:spPr>
          <a:xfrm>
            <a:off x="4346226" y="5923541"/>
            <a:ext cx="168026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colored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pencils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BE3278-1517-49D8-83AA-68E8C9E1B3C7}"/>
              </a:ext>
            </a:extLst>
          </p:cNvPr>
          <p:cNvSpPr txBox="1"/>
          <p:nvPr/>
        </p:nvSpPr>
        <p:spPr>
          <a:xfrm>
            <a:off x="688970" y="8360500"/>
            <a:ext cx="98616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glue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B6C10B-3D90-46F3-863D-32C16AFA7D95}"/>
              </a:ext>
            </a:extLst>
          </p:cNvPr>
          <p:cNvSpPr txBox="1"/>
          <p:nvPr/>
        </p:nvSpPr>
        <p:spPr>
          <a:xfrm>
            <a:off x="4093700" y="8756218"/>
            <a:ext cx="224452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pencil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sharpener</a:t>
            </a:r>
          </a:p>
        </p:txBody>
      </p:sp>
    </p:spTree>
    <p:extLst>
      <p:ext uri="{BB962C8B-B14F-4D97-AF65-F5344CB8AC3E}">
        <p14:creationId xmlns:p14="http://schemas.microsoft.com/office/powerpoint/2010/main" val="156527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496633" y="722737"/>
            <a:ext cx="159691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stapler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318506" y="782927"/>
            <a:ext cx="109998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tape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1439456" y="3252402"/>
            <a:ext cx="116730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ruler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204875" y="3515396"/>
            <a:ext cx="175721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scissors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342744" y="5483425"/>
            <a:ext cx="190468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markers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5185131" y="5496175"/>
            <a:ext cx="224452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pencil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sharpener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447338" y="8705954"/>
            <a:ext cx="152041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basket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2EF1C3-B34B-4BF3-8251-EBC6922C82AB}"/>
              </a:ext>
            </a:extLst>
          </p:cNvPr>
          <p:cNvSpPr txBox="1"/>
          <p:nvPr/>
        </p:nvSpPr>
        <p:spPr>
          <a:xfrm>
            <a:off x="4094269" y="8430338"/>
            <a:ext cx="213872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bathroom</a:t>
            </a:r>
          </a:p>
        </p:txBody>
      </p:sp>
    </p:spTree>
    <p:extLst>
      <p:ext uri="{BB962C8B-B14F-4D97-AF65-F5344CB8AC3E}">
        <p14:creationId xmlns:p14="http://schemas.microsoft.com/office/powerpoint/2010/main" val="336349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778249" y="736817"/>
            <a:ext cx="2230098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paperclips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343413" y="667052"/>
            <a:ext cx="145103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binder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clips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1472317" y="3252402"/>
            <a:ext cx="1101585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pens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660743" y="3092102"/>
            <a:ext cx="226741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dry erase markers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581047" y="5603838"/>
            <a:ext cx="288412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rubber bands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5348899" y="5858653"/>
            <a:ext cx="174663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erasers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806776" y="8090195"/>
            <a:ext cx="150874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pencils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2EF1C3-B34B-4BF3-8251-EBC6922C82AB}"/>
              </a:ext>
            </a:extLst>
          </p:cNvPr>
          <p:cNvSpPr txBox="1"/>
          <p:nvPr/>
        </p:nvSpPr>
        <p:spPr>
          <a:xfrm>
            <a:off x="4696998" y="8214231"/>
            <a:ext cx="174663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erasers</a:t>
            </a:r>
          </a:p>
        </p:txBody>
      </p:sp>
    </p:spTree>
    <p:extLst>
      <p:ext uri="{BB962C8B-B14F-4D97-AF65-F5344CB8AC3E}">
        <p14:creationId xmlns:p14="http://schemas.microsoft.com/office/powerpoint/2010/main" val="74512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756952" y="667052"/>
            <a:ext cx="258500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white board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530085" y="682032"/>
            <a:ext cx="238783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chalkboard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2219643" y="3571319"/>
            <a:ext cx="97494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flag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650503" y="3028797"/>
            <a:ext cx="2267415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blocks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99B088-0EB7-4ECD-9E27-D2FD1AAD960F}"/>
              </a:ext>
            </a:extLst>
          </p:cNvPr>
          <p:cNvSpPr txBox="1"/>
          <p:nvPr/>
        </p:nvSpPr>
        <p:spPr>
          <a:xfrm>
            <a:off x="1033565" y="5896426"/>
            <a:ext cx="93968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sink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028BBE-46A0-4FED-8F9B-0D2650800806}"/>
              </a:ext>
            </a:extLst>
          </p:cNvPr>
          <p:cNvSpPr txBox="1"/>
          <p:nvPr/>
        </p:nvSpPr>
        <p:spPr>
          <a:xfrm>
            <a:off x="5724002" y="5858653"/>
            <a:ext cx="996428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light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468D29-2D1D-4F79-B7B7-F8F701B9BA5E}"/>
              </a:ext>
            </a:extLst>
          </p:cNvPr>
          <p:cNvSpPr txBox="1"/>
          <p:nvPr/>
        </p:nvSpPr>
        <p:spPr>
          <a:xfrm>
            <a:off x="964902" y="7805428"/>
            <a:ext cx="2116413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interactive</a:t>
            </a:r>
          </a:p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whiteboard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2EF1C3-B34B-4BF3-8251-EBC6922C82AB}"/>
              </a:ext>
            </a:extLst>
          </p:cNvPr>
          <p:cNvSpPr txBox="1"/>
          <p:nvPr/>
        </p:nvSpPr>
        <p:spPr>
          <a:xfrm>
            <a:off x="4663453" y="7881965"/>
            <a:ext cx="212109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154557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850096" y="3477348"/>
            <a:ext cx="88998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silla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200556" y="3053816"/>
            <a:ext cx="1577675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000" dirty="0" err="1">
                <a:latin typeface="KG Blank Space Solid" panose="02000000000000000000" pitchFamily="2" charset="0"/>
              </a:rPr>
              <a:t>escritorio</a:t>
            </a:r>
            <a:endParaRPr lang="en-US" sz="2000" dirty="0">
              <a:latin typeface="KG Blank Space Solid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C7FE57-F163-4883-92F0-B05C4469D6CF}"/>
              </a:ext>
            </a:extLst>
          </p:cNvPr>
          <p:cNvSpPr txBox="1"/>
          <p:nvPr/>
        </p:nvSpPr>
        <p:spPr>
          <a:xfrm>
            <a:off x="533825" y="6066791"/>
            <a:ext cx="2283637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</a:t>
            </a:r>
            <a:r>
              <a:rPr lang="en-US" sz="2800" dirty="0" err="1">
                <a:latin typeface="KG Blank Space Solid" panose="02000000000000000000" pitchFamily="2" charset="0"/>
              </a:rPr>
              <a:t>làmpara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26D72B-BE34-4A46-9097-DF2DE411D3F5}"/>
              </a:ext>
            </a:extLst>
          </p:cNvPr>
          <p:cNvSpPr txBox="1"/>
          <p:nvPr/>
        </p:nvSpPr>
        <p:spPr>
          <a:xfrm>
            <a:off x="4294556" y="6022364"/>
            <a:ext cx="124906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mesa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B3AA65-8A67-47E6-B9E1-8C668941F45B}"/>
              </a:ext>
            </a:extLst>
          </p:cNvPr>
          <p:cNvSpPr txBox="1"/>
          <p:nvPr/>
        </p:nvSpPr>
        <p:spPr>
          <a:xfrm>
            <a:off x="723989" y="7909560"/>
            <a:ext cx="2597186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 </a:t>
            </a:r>
            <a:r>
              <a:rPr lang="en-US" sz="2800" dirty="0" err="1">
                <a:latin typeface="KG Blank Space Solid" panose="02000000000000000000" pitchFamily="2" charset="0"/>
              </a:rPr>
              <a:t>escritorio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FF7F71-C91D-406C-9B80-33743E2EFBD4}"/>
              </a:ext>
            </a:extLst>
          </p:cNvPr>
          <p:cNvSpPr txBox="1"/>
          <p:nvPr/>
        </p:nvSpPr>
        <p:spPr>
          <a:xfrm>
            <a:off x="4924472" y="7889368"/>
            <a:ext cx="170751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 mesa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487338-B7C6-4D61-BC41-B35C37EBA512}"/>
              </a:ext>
            </a:extLst>
          </p:cNvPr>
          <p:cNvSpPr/>
          <p:nvPr/>
        </p:nvSpPr>
        <p:spPr>
          <a:xfrm>
            <a:off x="454537" y="630259"/>
            <a:ext cx="1356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KG Blank Space Solid" panose="02000000000000000000" pitchFamily="2" charset="0"/>
              </a:rPr>
              <a:t>estantería</a:t>
            </a:r>
            <a:endParaRPr lang="en-US" sz="1600" dirty="0">
              <a:latin typeface="KG Blank Space Solid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82E557-456F-4A56-9A2D-703F36FD7CB7}"/>
              </a:ext>
            </a:extLst>
          </p:cNvPr>
          <p:cNvSpPr/>
          <p:nvPr/>
        </p:nvSpPr>
        <p:spPr>
          <a:xfrm>
            <a:off x="4256816" y="968813"/>
            <a:ext cx="20617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r>
              <a:rPr lang="en-US" sz="2800" dirty="0" err="1">
                <a:latin typeface="KG Blank Space Solid" panose="02000000000000000000" pitchFamily="2" charset="0"/>
              </a:rPr>
              <a:t>biblioteca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8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3FDA289-4530-4C6B-8AFA-41D223979ECD}"/>
              </a:ext>
            </a:extLst>
          </p:cNvPr>
          <p:cNvSpPr txBox="1"/>
          <p:nvPr/>
        </p:nvSpPr>
        <p:spPr>
          <a:xfrm>
            <a:off x="365984" y="564133"/>
            <a:ext cx="2226892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 </a:t>
            </a:r>
            <a:r>
              <a:rPr lang="en-US" sz="2800" dirty="0" err="1">
                <a:latin typeface="KG Blank Space Solid" panose="02000000000000000000" pitchFamily="2" charset="0"/>
              </a:rPr>
              <a:t>buzònes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F1D532-2D91-4ED7-84E3-DDC18509F1A4}"/>
              </a:ext>
            </a:extLst>
          </p:cNvPr>
          <p:cNvSpPr txBox="1"/>
          <p:nvPr/>
        </p:nvSpPr>
        <p:spPr>
          <a:xfrm>
            <a:off x="4594376" y="1090674"/>
            <a:ext cx="86434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puf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A79D-F663-4DA4-BF0B-474255276BBA}"/>
              </a:ext>
            </a:extLst>
          </p:cNvPr>
          <p:cNvSpPr txBox="1"/>
          <p:nvPr/>
        </p:nvSpPr>
        <p:spPr>
          <a:xfrm>
            <a:off x="365984" y="3063098"/>
            <a:ext cx="2391873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err="1">
                <a:latin typeface="KG Blank Space Solid" panose="02000000000000000000" pitchFamily="2" charset="0"/>
              </a:rPr>
              <a:t>disinfectante</a:t>
            </a:r>
            <a:endParaRPr lang="en-US" sz="2400" dirty="0">
              <a:latin typeface="KG Blank Space Soli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3A6F5E-DC4A-4AA2-B61C-195BF44DFA35}"/>
              </a:ext>
            </a:extLst>
          </p:cNvPr>
          <p:cNvSpPr txBox="1"/>
          <p:nvPr/>
        </p:nvSpPr>
        <p:spPr>
          <a:xfrm>
            <a:off x="4176822" y="3448683"/>
            <a:ext cx="197361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el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caballete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7EF6A5-A0F9-40C6-A471-01EDABEE575A}"/>
              </a:ext>
            </a:extLst>
          </p:cNvPr>
          <p:cNvSpPr txBox="1"/>
          <p:nvPr/>
        </p:nvSpPr>
        <p:spPr>
          <a:xfrm>
            <a:off x="468833" y="5951167"/>
            <a:ext cx="1102546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llave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3450F8-B281-42DA-8AF3-DC5D95BC284F}"/>
              </a:ext>
            </a:extLst>
          </p:cNvPr>
          <p:cNvSpPr txBox="1"/>
          <p:nvPr/>
        </p:nvSpPr>
        <p:spPr>
          <a:xfrm>
            <a:off x="4086622" y="5503536"/>
            <a:ext cx="1850186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100" dirty="0">
                <a:latin typeface="KG Blank Space Solid" panose="02000000000000000000" pitchFamily="2" charset="0"/>
              </a:rPr>
              <a:t>la </a:t>
            </a:r>
            <a:r>
              <a:rPr lang="en-US" sz="2100" dirty="0" err="1">
                <a:latin typeface="KG Blank Space Solid" panose="02000000000000000000" pitchFamily="2" charset="0"/>
              </a:rPr>
              <a:t>alarma</a:t>
            </a:r>
            <a:endParaRPr lang="en-US" sz="21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100" dirty="0">
                <a:latin typeface="KG Blank Space Solid" panose="02000000000000000000" pitchFamily="2" charset="0"/>
              </a:rPr>
              <a:t>de </a:t>
            </a:r>
            <a:r>
              <a:rPr lang="en-US" sz="2100" dirty="0" err="1">
                <a:latin typeface="KG Blank Space Solid" panose="02000000000000000000" pitchFamily="2" charset="0"/>
              </a:rPr>
              <a:t>incendio</a:t>
            </a:r>
            <a:endParaRPr lang="en-US" sz="2100" dirty="0">
              <a:latin typeface="KG Blank Space Solid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B58BAB-F677-483B-AE2A-C1A14C85CCDE}"/>
              </a:ext>
            </a:extLst>
          </p:cNvPr>
          <p:cNvSpPr txBox="1"/>
          <p:nvPr/>
        </p:nvSpPr>
        <p:spPr>
          <a:xfrm>
            <a:off x="514775" y="8637980"/>
            <a:ext cx="1948226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latin typeface="KG Blank Space Solid" panose="02000000000000000000" pitchFamily="2" charset="0"/>
              </a:rPr>
              <a:t>la</a:t>
            </a:r>
          </a:p>
          <a:p>
            <a:pPr algn="ctr">
              <a:lnSpc>
                <a:spcPts val="2500"/>
              </a:lnSpc>
            </a:pPr>
            <a:r>
              <a:rPr lang="en-US" sz="2400" dirty="0" err="1">
                <a:latin typeface="KG Blank Space Solid" panose="02000000000000000000" pitchFamily="2" charset="0"/>
              </a:rPr>
              <a:t>cerradura</a:t>
            </a:r>
            <a:endParaRPr lang="en-US" sz="2400" dirty="0">
              <a:latin typeface="KG Blank Space Soli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3FB961-B93A-4595-8FAF-D890888195DB}"/>
              </a:ext>
            </a:extLst>
          </p:cNvPr>
          <p:cNvSpPr txBox="1"/>
          <p:nvPr/>
        </p:nvSpPr>
        <p:spPr>
          <a:xfrm>
            <a:off x="4253767" y="8228312"/>
            <a:ext cx="1710725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tarro</a:t>
            </a:r>
            <a:endParaRPr lang="en-US" sz="2800" dirty="0">
              <a:latin typeface="KG Blank Space Solid" panose="02000000000000000000" pitchFamily="2" charset="0"/>
            </a:endParaRPr>
          </a:p>
          <a:p>
            <a:pPr algn="ctr">
              <a:lnSpc>
                <a:spcPts val="2500"/>
              </a:lnSpc>
            </a:pPr>
            <a:r>
              <a:rPr lang="en-US" sz="2800" dirty="0">
                <a:latin typeface="KG Blank Space Solid" panose="02000000000000000000" pitchFamily="2" charset="0"/>
              </a:rPr>
              <a:t>de</a:t>
            </a:r>
          </a:p>
          <a:p>
            <a:pPr algn="ctr">
              <a:lnSpc>
                <a:spcPts val="2500"/>
              </a:lnSpc>
            </a:pPr>
            <a:r>
              <a:rPr lang="en-US" sz="2800" dirty="0" err="1">
                <a:latin typeface="KG Blank Space Solid" panose="02000000000000000000" pitchFamily="2" charset="0"/>
              </a:rPr>
              <a:t>màrmol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9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</TotalTime>
  <Words>208</Words>
  <Application>Microsoft Office PowerPoint</Application>
  <PresentationFormat>Custom</PresentationFormat>
  <Paragraphs>157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KG Blank Space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24</cp:revision>
  <dcterms:created xsi:type="dcterms:W3CDTF">2019-10-25T14:25:28Z</dcterms:created>
  <dcterms:modified xsi:type="dcterms:W3CDTF">2020-01-22T12:31:42Z</dcterms:modified>
</cp:coreProperties>
</file>