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802" y="4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4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6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9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8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0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2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7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1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3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5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2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1240466" y="497814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169E4D-5A2E-4531-BD45-49195B55AC04}"/>
              </a:ext>
            </a:extLst>
          </p:cNvPr>
          <p:cNvSpPr/>
          <p:nvPr/>
        </p:nvSpPr>
        <p:spPr>
          <a:xfrm>
            <a:off x="1197935" y="2346034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F25A8A-E0B1-4BD7-9EBC-1BB3D2E00918}"/>
              </a:ext>
            </a:extLst>
          </p:cNvPr>
          <p:cNvSpPr/>
          <p:nvPr/>
        </p:nvSpPr>
        <p:spPr>
          <a:xfrm>
            <a:off x="1240463" y="4194254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BAECFA-6587-4E1E-8069-6C4A222B2237}"/>
              </a:ext>
            </a:extLst>
          </p:cNvPr>
          <p:cNvSpPr/>
          <p:nvPr/>
        </p:nvSpPr>
        <p:spPr>
          <a:xfrm>
            <a:off x="1240463" y="6150935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F92417-81D4-4633-9141-FC91732551C3}"/>
              </a:ext>
            </a:extLst>
          </p:cNvPr>
          <p:cNvSpPr txBox="1"/>
          <p:nvPr/>
        </p:nvSpPr>
        <p:spPr>
          <a:xfrm>
            <a:off x="6383289" y="6915886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F85F32-BB00-4FB4-AFD2-AE1966E46841}"/>
              </a:ext>
            </a:extLst>
          </p:cNvPr>
          <p:cNvSpPr txBox="1"/>
          <p:nvPr/>
        </p:nvSpPr>
        <p:spPr>
          <a:xfrm>
            <a:off x="2509284" y="42113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Today’s Schedule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5660B2-24B7-4AAC-B020-D89E4CD7DC81}"/>
              </a:ext>
            </a:extLst>
          </p:cNvPr>
          <p:cNvSpPr txBox="1"/>
          <p:nvPr/>
        </p:nvSpPr>
        <p:spPr>
          <a:xfrm>
            <a:off x="2459665" y="226935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Eyes Wide Open" panose="02000506000000020004" pitchFamily="2" charset="0"/>
              </a:rPr>
              <a:t>Today’s Schedule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C336B9-6A82-44A7-98D4-C549B56C382B}"/>
              </a:ext>
            </a:extLst>
          </p:cNvPr>
          <p:cNvSpPr txBox="1"/>
          <p:nvPr/>
        </p:nvSpPr>
        <p:spPr>
          <a:xfrm>
            <a:off x="3314256" y="4155914"/>
            <a:ext cx="4135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84EEF9-F9A4-48A0-93A6-94D4A73FD21C}"/>
              </a:ext>
            </a:extLst>
          </p:cNvPr>
          <p:cNvSpPr txBox="1"/>
          <p:nvPr/>
        </p:nvSpPr>
        <p:spPr>
          <a:xfrm>
            <a:off x="3369634" y="6112595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Eyes Wide Open" panose="02000506000000020004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290558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751368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751368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751368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62D50-E1BD-47A8-84E1-6571BAF29BB3}"/>
              </a:ext>
            </a:extLst>
          </p:cNvPr>
          <p:cNvSpPr/>
          <p:nvPr/>
        </p:nvSpPr>
        <p:spPr>
          <a:xfrm>
            <a:off x="5768164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4581D-21EE-4C01-A5F9-DA973EEDA56C}"/>
              </a:ext>
            </a:extLst>
          </p:cNvPr>
          <p:cNvSpPr/>
          <p:nvPr/>
        </p:nvSpPr>
        <p:spPr>
          <a:xfrm>
            <a:off x="5768164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1BE9F-8173-48A7-8C02-C458FC69D500}"/>
              </a:ext>
            </a:extLst>
          </p:cNvPr>
          <p:cNvSpPr/>
          <p:nvPr/>
        </p:nvSpPr>
        <p:spPr>
          <a:xfrm>
            <a:off x="5768164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A0D37-2D51-49E5-A2B2-B60F178BD2BE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8ACC6-00FF-49C7-BC8E-E00046CD2728}"/>
              </a:ext>
            </a:extLst>
          </p:cNvPr>
          <p:cNvSpPr txBox="1"/>
          <p:nvPr/>
        </p:nvSpPr>
        <p:spPr>
          <a:xfrm>
            <a:off x="1406324" y="2955175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3DE41-0B75-420C-84AC-47E8072B0BDC}"/>
              </a:ext>
            </a:extLst>
          </p:cNvPr>
          <p:cNvSpPr txBox="1"/>
          <p:nvPr/>
        </p:nvSpPr>
        <p:spPr>
          <a:xfrm>
            <a:off x="1406323" y="543086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D292B-F25A-4606-A748-635E6844E2CD}"/>
              </a:ext>
            </a:extLst>
          </p:cNvPr>
          <p:cNvSpPr txBox="1"/>
          <p:nvPr/>
        </p:nvSpPr>
        <p:spPr>
          <a:xfrm>
            <a:off x="6495327" y="295472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44B7F-E179-4622-9D91-537B9204DBD5}"/>
              </a:ext>
            </a:extLst>
          </p:cNvPr>
          <p:cNvSpPr txBox="1"/>
          <p:nvPr/>
        </p:nvSpPr>
        <p:spPr>
          <a:xfrm>
            <a:off x="6495326" y="5430407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01A35-9FE5-4401-A821-61CB5895D0A8}"/>
              </a:ext>
            </a:extLst>
          </p:cNvPr>
          <p:cNvSpPr txBox="1"/>
          <p:nvPr/>
        </p:nvSpPr>
        <p:spPr>
          <a:xfrm>
            <a:off x="6495326" y="525966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D0499A-C77B-4D06-BB0B-CA680157FF53}"/>
              </a:ext>
            </a:extLst>
          </p:cNvPr>
          <p:cNvSpPr txBox="1"/>
          <p:nvPr/>
        </p:nvSpPr>
        <p:spPr>
          <a:xfrm>
            <a:off x="1215924" y="475452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</p:spTree>
    <p:extLst>
      <p:ext uri="{BB962C8B-B14F-4D97-AF65-F5344CB8AC3E}">
        <p14:creationId xmlns:p14="http://schemas.microsoft.com/office/powerpoint/2010/main" val="183651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822782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822782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822782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C8594-4A0E-4DB5-8AD3-C845DFDD4F89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79F96-3F8D-4B6A-8F83-1F73B03A5E0A}"/>
              </a:ext>
            </a:extLst>
          </p:cNvPr>
          <p:cNvSpPr txBox="1"/>
          <p:nvPr/>
        </p:nvSpPr>
        <p:spPr>
          <a:xfrm>
            <a:off x="1915631" y="665695"/>
            <a:ext cx="7322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Primary Penmanship" panose="02000506000000020003" pitchFamily="2" charset="0"/>
              </a:rPr>
              <a:t>Today’s Schedule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C42DD-A848-4720-AE66-7B194D6215DA}"/>
              </a:ext>
            </a:extLst>
          </p:cNvPr>
          <p:cNvSpPr txBox="1"/>
          <p:nvPr/>
        </p:nvSpPr>
        <p:spPr>
          <a:xfrm>
            <a:off x="1874874" y="3118577"/>
            <a:ext cx="7322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Eyes Wide Open" panose="02000506000000020004" pitchFamily="2" charset="0"/>
              </a:rPr>
              <a:t>Today’s Schedule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EB178-D7E9-4C9C-96B0-A5BC68506BB7}"/>
              </a:ext>
            </a:extLst>
          </p:cNvPr>
          <p:cNvSpPr txBox="1"/>
          <p:nvPr/>
        </p:nvSpPr>
        <p:spPr>
          <a:xfrm>
            <a:off x="2725921" y="5571459"/>
            <a:ext cx="5298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Primary Penmanship" panose="02000506000000020003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319871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421655" y="671012"/>
            <a:ext cx="54826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Primary Penmanship" panose="02000506000000020003" pitchFamily="2" charset="0"/>
              </a:rPr>
              <a:t>morning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1137171" y="3224479"/>
            <a:ext cx="6907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Primary Penmanship" panose="02000506000000020003" pitchFamily="2" charset="0"/>
              </a:rPr>
              <a:t>reading workshop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166558" y="5684474"/>
            <a:ext cx="5992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Primary Penmanship" panose="02000506000000020003" pitchFamily="2" charset="0"/>
              </a:rPr>
              <a:t>writing workshop</a:t>
            </a:r>
          </a:p>
        </p:txBody>
      </p:sp>
    </p:spTree>
    <p:extLst>
      <p:ext uri="{BB962C8B-B14F-4D97-AF65-F5344CB8AC3E}">
        <p14:creationId xmlns:p14="http://schemas.microsoft.com/office/powerpoint/2010/main" val="271755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166558" y="671012"/>
            <a:ext cx="59941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Primary Penmanship" panose="02000506000000020003" pitchFamily="2" charset="0"/>
              </a:rPr>
              <a:t>math workshop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1947399" y="3224479"/>
            <a:ext cx="4806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Primary Penmanship" panose="02000506000000020003" pitchFamily="2" charset="0"/>
              </a:rPr>
              <a:t>math centers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082234" y="5684474"/>
            <a:ext cx="6077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Primary Penmanship" panose="02000506000000020003" pitchFamily="2" charset="0"/>
              </a:rPr>
              <a:t>community circle</a:t>
            </a:r>
          </a:p>
        </p:txBody>
      </p:sp>
    </p:spTree>
    <p:extLst>
      <p:ext uri="{BB962C8B-B14F-4D97-AF65-F5344CB8AC3E}">
        <p14:creationId xmlns:p14="http://schemas.microsoft.com/office/powerpoint/2010/main" val="272235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2966421" y="507611"/>
            <a:ext cx="28903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lunch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2440189" y="2767059"/>
            <a:ext cx="34166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recess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898249" y="5442753"/>
            <a:ext cx="4838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word work</a:t>
            </a:r>
          </a:p>
        </p:txBody>
      </p:sp>
    </p:spTree>
    <p:extLst>
      <p:ext uri="{BB962C8B-B14F-4D97-AF65-F5344CB8AC3E}">
        <p14:creationId xmlns:p14="http://schemas.microsoft.com/office/powerpoint/2010/main" val="114714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3302087" y="238349"/>
            <a:ext cx="28903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KG Primary Penmanship" panose="02000506000000020003" pitchFamily="2" charset="0"/>
              </a:rPr>
              <a:t>p.e.</a:t>
            </a:r>
            <a:endParaRPr lang="en-US" sz="11500" dirty="0">
              <a:latin typeface="KG Primary Penmanship" panose="0200050600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3306431" y="2866525"/>
            <a:ext cx="20218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2916821" y="5290263"/>
            <a:ext cx="33508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278657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2540643" y="390839"/>
            <a:ext cx="35534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library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2443807" y="2866525"/>
            <a:ext cx="39280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science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358197" y="5519512"/>
            <a:ext cx="6626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social studies</a:t>
            </a:r>
          </a:p>
        </p:txBody>
      </p:sp>
    </p:spTree>
    <p:extLst>
      <p:ext uri="{BB962C8B-B14F-4D97-AF65-F5344CB8AC3E}">
        <p14:creationId xmlns:p14="http://schemas.microsoft.com/office/powerpoint/2010/main" val="265648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273215" y="544727"/>
            <a:ext cx="58510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8DCCF4-B86A-4142-B5A3-74257FA1F546}"/>
              </a:ext>
            </a:extLst>
          </p:cNvPr>
          <p:cNvSpPr txBox="1"/>
          <p:nvPr/>
        </p:nvSpPr>
        <p:spPr>
          <a:xfrm>
            <a:off x="1273215" y="3032120"/>
            <a:ext cx="58510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C9D07E-79B2-4F6B-B778-376875CEC6F6}"/>
              </a:ext>
            </a:extLst>
          </p:cNvPr>
          <p:cNvSpPr txBox="1"/>
          <p:nvPr/>
        </p:nvSpPr>
        <p:spPr>
          <a:xfrm>
            <a:off x="1273215" y="5519513"/>
            <a:ext cx="58510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dirty="0">
                <a:latin typeface="KG Primary Penmanship" panose="02000506000000020003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122351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751368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751368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751368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62D50-E1BD-47A8-84E1-6571BAF29BB3}"/>
              </a:ext>
            </a:extLst>
          </p:cNvPr>
          <p:cNvSpPr/>
          <p:nvPr/>
        </p:nvSpPr>
        <p:spPr>
          <a:xfrm>
            <a:off x="5768164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4581D-21EE-4C01-A5F9-DA973EEDA56C}"/>
              </a:ext>
            </a:extLst>
          </p:cNvPr>
          <p:cNvSpPr/>
          <p:nvPr/>
        </p:nvSpPr>
        <p:spPr>
          <a:xfrm>
            <a:off x="5768164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1BE9F-8173-48A7-8C02-C458FC69D500}"/>
              </a:ext>
            </a:extLst>
          </p:cNvPr>
          <p:cNvSpPr/>
          <p:nvPr/>
        </p:nvSpPr>
        <p:spPr>
          <a:xfrm>
            <a:off x="5768164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A0D37-2D51-49E5-A2B2-B60F178BD2BE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8ACC6-00FF-49C7-BC8E-E00046CD2728}"/>
              </a:ext>
            </a:extLst>
          </p:cNvPr>
          <p:cNvSpPr txBox="1"/>
          <p:nvPr/>
        </p:nvSpPr>
        <p:spPr>
          <a:xfrm>
            <a:off x="1406324" y="2955175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33647-C95A-4E20-8728-56CC5D9F9150}"/>
              </a:ext>
            </a:extLst>
          </p:cNvPr>
          <p:cNvSpPr txBox="1"/>
          <p:nvPr/>
        </p:nvSpPr>
        <p:spPr>
          <a:xfrm>
            <a:off x="1147823" y="465645"/>
            <a:ext cx="35534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Time: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3DE41-0B75-420C-84AC-47E8072B0BDC}"/>
              </a:ext>
            </a:extLst>
          </p:cNvPr>
          <p:cNvSpPr txBox="1"/>
          <p:nvPr/>
        </p:nvSpPr>
        <p:spPr>
          <a:xfrm>
            <a:off x="1406323" y="543086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D292B-F25A-4606-A748-635E6844E2CD}"/>
              </a:ext>
            </a:extLst>
          </p:cNvPr>
          <p:cNvSpPr txBox="1"/>
          <p:nvPr/>
        </p:nvSpPr>
        <p:spPr>
          <a:xfrm>
            <a:off x="6495327" y="295472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44B7F-E179-4622-9D91-537B9204DBD5}"/>
              </a:ext>
            </a:extLst>
          </p:cNvPr>
          <p:cNvSpPr txBox="1"/>
          <p:nvPr/>
        </p:nvSpPr>
        <p:spPr>
          <a:xfrm>
            <a:off x="6495326" y="5430407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01A35-9FE5-4401-A821-61CB5895D0A8}"/>
              </a:ext>
            </a:extLst>
          </p:cNvPr>
          <p:cNvSpPr txBox="1"/>
          <p:nvPr/>
        </p:nvSpPr>
        <p:spPr>
          <a:xfrm>
            <a:off x="6495326" y="525966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</p:spTree>
    <p:extLst>
      <p:ext uri="{BB962C8B-B14F-4D97-AF65-F5344CB8AC3E}">
        <p14:creationId xmlns:p14="http://schemas.microsoft.com/office/powerpoint/2010/main" val="2766599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119</Words>
  <Application>Microsoft Office PowerPoint</Application>
  <PresentationFormat>Custom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KG Eyes Wide Open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5</cp:revision>
  <dcterms:created xsi:type="dcterms:W3CDTF">2019-07-12T10:54:02Z</dcterms:created>
  <dcterms:modified xsi:type="dcterms:W3CDTF">2019-07-12T13:48:38Z</dcterms:modified>
</cp:coreProperties>
</file>