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7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62" r:id="rId11"/>
    <p:sldId id="260" r:id="rId1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0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D39E1-4A4C-4C6B-A393-543C66EBFBD8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75827-6B0E-43C3-A6D0-D33D3028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6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351C5-3081-4C37-A9CA-C36F3ABDC9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351C5-3081-4C37-A9CA-C36F3ABDC9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4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1D8-9350-4D73-AD29-072A9E859BD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0EBB-BDAE-4EE0-91EE-13612B45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9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1D8-9350-4D73-AD29-072A9E859BD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0EBB-BDAE-4EE0-91EE-13612B45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1D8-9350-4D73-AD29-072A9E859BD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0EBB-BDAE-4EE0-91EE-13612B45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9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1D8-9350-4D73-AD29-072A9E859BD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0EBB-BDAE-4EE0-91EE-13612B45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1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1D8-9350-4D73-AD29-072A9E859BD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0EBB-BDAE-4EE0-91EE-13612B45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1D8-9350-4D73-AD29-072A9E859BD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0EBB-BDAE-4EE0-91EE-13612B45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5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1D8-9350-4D73-AD29-072A9E859BD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0EBB-BDAE-4EE0-91EE-13612B45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1D8-9350-4D73-AD29-072A9E859BD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0EBB-BDAE-4EE0-91EE-13612B45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1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1D8-9350-4D73-AD29-072A9E859BD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0EBB-BDAE-4EE0-91EE-13612B45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6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1D8-9350-4D73-AD29-072A9E859BD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0EBB-BDAE-4EE0-91EE-13612B45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3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1D8-9350-4D73-AD29-072A9E859BD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0EBB-BDAE-4EE0-91EE-13612B45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A1D8-9350-4D73-AD29-072A9E859BD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D0EBB-BDAE-4EE0-91EE-13612B45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9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134" y="1903833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pic>
        <p:nvPicPr>
          <p:cNvPr id="21" name="Picture 20" descr="Icon&#10;&#10;Description automatically generated with medium confidence">
            <a:extLst>
              <a:ext uri="{FF2B5EF4-FFF2-40B4-BE49-F238E27FC236}">
                <a16:creationId xmlns:a16="http://schemas.microsoft.com/office/drawing/2014/main" id="{DCDD5DD0-0788-4F2C-0FB8-3D72C6521AD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60" y="756285"/>
            <a:ext cx="2495872" cy="1287038"/>
          </a:xfrm>
          <a:prstGeom prst="rect">
            <a:avLst/>
          </a:prstGeom>
        </p:spPr>
      </p:pic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F4EBD84D-922D-6736-D8F1-7BB34B0AC7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90" y="3302999"/>
            <a:ext cx="2495872" cy="1287038"/>
          </a:xfrm>
          <a:prstGeom prst="rect">
            <a:avLst/>
          </a:prstGeom>
        </p:spPr>
      </p:pic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9C76143A-ACA7-DA1B-DA82-1AC9CA99E4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16" y="5740446"/>
            <a:ext cx="2495872" cy="1287038"/>
          </a:xfrm>
          <a:prstGeom prst="rect">
            <a:avLst/>
          </a:prstGeom>
        </p:spPr>
      </p:pic>
      <p:pic>
        <p:nvPicPr>
          <p:cNvPr id="25" name="Picture 24" descr="Icon&#10;&#10;Description automatically generated with medium confidence">
            <a:extLst>
              <a:ext uri="{FF2B5EF4-FFF2-40B4-BE49-F238E27FC236}">
                <a16:creationId xmlns:a16="http://schemas.microsoft.com/office/drawing/2014/main" id="{112DF038-9AFB-A9CD-58DB-C2D38FEE563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95" y="792982"/>
            <a:ext cx="2495872" cy="1287038"/>
          </a:xfrm>
          <a:prstGeom prst="rect">
            <a:avLst/>
          </a:prstGeom>
        </p:spPr>
      </p:pic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884B21EA-ABC8-931C-32F7-FB527E93971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38" y="3302999"/>
            <a:ext cx="2495872" cy="1287038"/>
          </a:xfrm>
          <a:prstGeom prst="rect">
            <a:avLst/>
          </a:prstGeom>
        </p:spPr>
      </p:pic>
      <p:pic>
        <p:nvPicPr>
          <p:cNvPr id="27" name="Picture 26" descr="Icon&#10;&#10;Description automatically generated with medium confidence">
            <a:extLst>
              <a:ext uri="{FF2B5EF4-FFF2-40B4-BE49-F238E27FC236}">
                <a16:creationId xmlns:a16="http://schemas.microsoft.com/office/drawing/2014/main" id="{71F7CDBA-E44B-14BF-80FC-7413B5FB29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95" y="5760299"/>
            <a:ext cx="2495872" cy="12870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802317" y="632894"/>
            <a:ext cx="342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fall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766433" y="3179889"/>
            <a:ext cx="342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spring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97442" y="5557433"/>
            <a:ext cx="3428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teacher favorites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87151" y="756581"/>
            <a:ext cx="342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winter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78010-40C6-4E6F-AC8A-EE94AC90232F}"/>
              </a:ext>
            </a:extLst>
          </p:cNvPr>
          <p:cNvSpPr txBox="1"/>
          <p:nvPr/>
        </p:nvSpPr>
        <p:spPr>
          <a:xfrm>
            <a:off x="5968411" y="3302999"/>
            <a:ext cx="342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summer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98006A-6ECA-4DB6-8180-EA33A701D04C}"/>
              </a:ext>
            </a:extLst>
          </p:cNvPr>
          <p:cNvSpPr txBox="1"/>
          <p:nvPr/>
        </p:nvSpPr>
        <p:spPr>
          <a:xfrm>
            <a:off x="5968411" y="5594498"/>
            <a:ext cx="3428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class</a:t>
            </a:r>
          </a:p>
          <a:p>
            <a:pPr algn="ctr">
              <a:lnSpc>
                <a:spcPts val="6000"/>
              </a:lnSpc>
            </a:pP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favorites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3197D1F6-6BE0-418E-BF32-D8A8E41CF634}"/>
              </a:ext>
            </a:extLst>
          </p:cNvPr>
          <p:cNvSpPr txBox="1">
            <a:spLocks/>
          </p:cNvSpPr>
          <p:nvPr/>
        </p:nvSpPr>
        <p:spPr>
          <a:xfrm>
            <a:off x="6021440" y="1951958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63094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1336BF-813E-2889-0A99-AA450AE3F4B4}"/>
              </a:ext>
            </a:extLst>
          </p:cNvPr>
          <p:cNvGrpSpPr/>
          <p:nvPr/>
        </p:nvGrpSpPr>
        <p:grpSpPr>
          <a:xfrm>
            <a:off x="1212716" y="756285"/>
            <a:ext cx="7659651" cy="6291052"/>
            <a:chOff x="1212716" y="756285"/>
            <a:chExt cx="7659651" cy="6291052"/>
          </a:xfrm>
        </p:grpSpPr>
        <p:pic>
          <p:nvPicPr>
            <p:cNvPr id="22" name="Picture 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C65EF8BD-E2DF-2815-96DF-7DB1ADAF6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160" y="756285"/>
              <a:ext cx="2495872" cy="1287038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4E1637BE-B9CB-4FA3-722E-F8E97D894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890" y="3302999"/>
              <a:ext cx="2495872" cy="1287038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1C3DE45-D2F5-40B2-9535-C3683F784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716" y="5740446"/>
              <a:ext cx="2495872" cy="1287038"/>
            </a:xfrm>
            <a:prstGeom prst="rect">
              <a:avLst/>
            </a:prstGeom>
          </p:spPr>
        </p:pic>
        <p:pic>
          <p:nvPicPr>
            <p:cNvPr id="25" name="Picture 2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17CEF98-E3D9-0B61-B3FB-B988CA819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792982"/>
              <a:ext cx="2495872" cy="1287038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54948AEB-4B8D-830B-B66A-07FF3A5E5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638" y="3302999"/>
              <a:ext cx="2495872" cy="1287038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5B6C913-1AAF-48CC-32DF-1202C8ABD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5760299"/>
              <a:ext cx="2495872" cy="128703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855922" y="881838"/>
            <a:ext cx="342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editable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55922" y="3366619"/>
            <a:ext cx="342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editable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855922" y="5851400"/>
            <a:ext cx="342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editable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6016257" y="850781"/>
            <a:ext cx="342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editable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78010-40C6-4E6F-AC8A-EE94AC90232F}"/>
              </a:ext>
            </a:extLst>
          </p:cNvPr>
          <p:cNvSpPr txBox="1"/>
          <p:nvPr/>
        </p:nvSpPr>
        <p:spPr>
          <a:xfrm>
            <a:off x="6016257" y="3335562"/>
            <a:ext cx="342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editable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949CB-85DA-47BB-A58A-B9DFB227002A}"/>
              </a:ext>
            </a:extLst>
          </p:cNvPr>
          <p:cNvSpPr txBox="1"/>
          <p:nvPr/>
        </p:nvSpPr>
        <p:spPr>
          <a:xfrm>
            <a:off x="6016257" y="5820343"/>
            <a:ext cx="342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editable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07B5373C-946D-4126-BD4D-9E527AF5D83E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6BECD6A-3546-4019-8A16-F8520CEE4EA9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65859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9197F-E872-485E-BEDB-C47D9864B094}"/>
              </a:ext>
            </a:extLst>
          </p:cNvPr>
          <p:cNvSpPr/>
          <p:nvPr/>
        </p:nvSpPr>
        <p:spPr>
          <a:xfrm>
            <a:off x="738963" y="4609215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27FF4-45C4-4696-9870-469491D8A279}"/>
              </a:ext>
            </a:extLst>
          </p:cNvPr>
          <p:cNvSpPr/>
          <p:nvPr/>
        </p:nvSpPr>
        <p:spPr>
          <a:xfrm>
            <a:off x="5773479" y="685800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47ADD-7820-4605-9E31-C2E61672BDD7}"/>
              </a:ext>
            </a:extLst>
          </p:cNvPr>
          <p:cNvSpPr/>
          <p:nvPr/>
        </p:nvSpPr>
        <p:spPr>
          <a:xfrm>
            <a:off x="5773479" y="4609215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F16B0F-A045-4A89-B4A4-0A109BE0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pic>
        <p:nvPicPr>
          <p:cNvPr id="21" name="Picture 20" descr="Icon&#10;&#10;Description automatically generated with medium confidence">
            <a:extLst>
              <a:ext uri="{FF2B5EF4-FFF2-40B4-BE49-F238E27FC236}">
                <a16:creationId xmlns:a16="http://schemas.microsoft.com/office/drawing/2014/main" id="{A1A3168B-83E7-9E8D-80AD-1DAFAD8963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27" y="941137"/>
            <a:ext cx="3258442" cy="1680270"/>
          </a:xfrm>
          <a:prstGeom prst="rect">
            <a:avLst/>
          </a:prstGeom>
        </p:spPr>
      </p:pic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FE946DF9-B498-FBED-8319-E2598B45FE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80" y="1010475"/>
            <a:ext cx="3258442" cy="1680270"/>
          </a:xfrm>
          <a:prstGeom prst="rect">
            <a:avLst/>
          </a:prstGeom>
        </p:spPr>
      </p:pic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D7AF8933-5102-1E11-475E-BA97D262C1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5" y="5081655"/>
            <a:ext cx="3258442" cy="1680270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D0818301-DB8A-FC4E-2758-CAE23E07FA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58" y="5150993"/>
            <a:ext cx="3258442" cy="1680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2650AF-6FB2-46A9-8808-841C537189C3}"/>
              </a:ext>
            </a:extLst>
          </p:cNvPr>
          <p:cNvSpPr txBox="1"/>
          <p:nvPr/>
        </p:nvSpPr>
        <p:spPr>
          <a:xfrm>
            <a:off x="914400" y="1232652"/>
            <a:ext cx="3370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editable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56455-5674-4615-A15A-B7E4A8CE91CF}"/>
              </a:ext>
            </a:extLst>
          </p:cNvPr>
          <p:cNvSpPr txBox="1"/>
          <p:nvPr/>
        </p:nvSpPr>
        <p:spPr>
          <a:xfrm>
            <a:off x="6031319" y="1232652"/>
            <a:ext cx="3370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editable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276C45-3B7F-412C-8C04-5BE72140D48C}"/>
              </a:ext>
            </a:extLst>
          </p:cNvPr>
          <p:cNvSpPr txBox="1"/>
          <p:nvPr/>
        </p:nvSpPr>
        <p:spPr>
          <a:xfrm>
            <a:off x="914400" y="5202140"/>
            <a:ext cx="3370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editable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E518-D781-47B3-BAB6-7649E434A856}"/>
              </a:ext>
            </a:extLst>
          </p:cNvPr>
          <p:cNvSpPr txBox="1"/>
          <p:nvPr/>
        </p:nvSpPr>
        <p:spPr>
          <a:xfrm>
            <a:off x="6031319" y="5202140"/>
            <a:ext cx="3370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editable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BE3784F4-D911-459A-89F0-41B3B85F35EA}"/>
              </a:ext>
            </a:extLst>
          </p:cNvPr>
          <p:cNvSpPr txBox="1">
            <a:spLocks/>
          </p:cNvSpPr>
          <p:nvPr/>
        </p:nvSpPr>
        <p:spPr>
          <a:xfrm>
            <a:off x="5943600" y="2749377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F3A2839D-D593-4153-9873-8ED500520038}"/>
              </a:ext>
            </a:extLst>
          </p:cNvPr>
          <p:cNvSpPr txBox="1">
            <a:spLocks/>
          </p:cNvSpPr>
          <p:nvPr/>
        </p:nvSpPr>
        <p:spPr>
          <a:xfrm>
            <a:off x="775911" y="2738671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36900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558503-F637-3676-CF3D-E2576F72743A}"/>
              </a:ext>
            </a:extLst>
          </p:cNvPr>
          <p:cNvGrpSpPr/>
          <p:nvPr/>
        </p:nvGrpSpPr>
        <p:grpSpPr>
          <a:xfrm>
            <a:off x="1212716" y="756285"/>
            <a:ext cx="7659651" cy="6291052"/>
            <a:chOff x="1212716" y="756285"/>
            <a:chExt cx="7659651" cy="6291052"/>
          </a:xfrm>
        </p:grpSpPr>
        <p:pic>
          <p:nvPicPr>
            <p:cNvPr id="22" name="Picture 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FD203C5-ED87-6BA2-93E0-3BB6339B5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160" y="756285"/>
              <a:ext cx="2495872" cy="1287038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35827A9-27A9-9FBE-BCFB-38EF4A9AE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890" y="3302999"/>
              <a:ext cx="2495872" cy="1287038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3CD279E-D317-F2EC-4B6A-286199D43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716" y="5740446"/>
              <a:ext cx="2495872" cy="1287038"/>
            </a:xfrm>
            <a:prstGeom prst="rect">
              <a:avLst/>
            </a:prstGeom>
          </p:spPr>
        </p:pic>
        <p:pic>
          <p:nvPicPr>
            <p:cNvPr id="25" name="Picture 2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65F4DFD-E80C-24F8-B10C-5587D4DA2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792982"/>
              <a:ext cx="2495872" cy="1287038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9D506A5C-6EE5-1DB3-84F8-85FEE07F4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638" y="3302999"/>
              <a:ext cx="2495872" cy="1287038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0439539-3E9D-EA69-35B4-292407AA4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5760299"/>
              <a:ext cx="2495872" cy="128703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855922" y="680484"/>
            <a:ext cx="342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nature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35011" y="3261889"/>
            <a:ext cx="342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science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855922" y="5650046"/>
            <a:ext cx="342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reptiles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881728" y="797028"/>
            <a:ext cx="342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animals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78010-40C6-4E6F-AC8A-EE94AC90232F}"/>
              </a:ext>
            </a:extLst>
          </p:cNvPr>
          <p:cNvSpPr txBox="1"/>
          <p:nvPr/>
        </p:nvSpPr>
        <p:spPr>
          <a:xfrm>
            <a:off x="6002700" y="3261889"/>
            <a:ext cx="342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birds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949CB-85DA-47BB-A58A-B9DFB227002A}"/>
              </a:ext>
            </a:extLst>
          </p:cNvPr>
          <p:cNvSpPr txBox="1"/>
          <p:nvPr/>
        </p:nvSpPr>
        <p:spPr>
          <a:xfrm>
            <a:off x="5985555" y="5722245"/>
            <a:ext cx="342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ocean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456BE80B-7F38-48DD-A3A3-80FB6F0824BD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1B26DDD1-A6CC-44D6-9B8A-53497976D7DA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5329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830A39-7BA6-F273-E391-E69E3416DE67}"/>
              </a:ext>
            </a:extLst>
          </p:cNvPr>
          <p:cNvGrpSpPr/>
          <p:nvPr/>
        </p:nvGrpSpPr>
        <p:grpSpPr>
          <a:xfrm>
            <a:off x="1212716" y="756285"/>
            <a:ext cx="7659651" cy="6291052"/>
            <a:chOff x="1212716" y="756285"/>
            <a:chExt cx="7659651" cy="6291052"/>
          </a:xfrm>
        </p:grpSpPr>
        <p:pic>
          <p:nvPicPr>
            <p:cNvPr id="22" name="Picture 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7F789FF-D3DA-1733-F38B-B1944E3A6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160" y="756285"/>
              <a:ext cx="2495872" cy="1287038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AC0AA90-5AD3-1B06-3E7D-A7FBF8FB9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890" y="3302999"/>
              <a:ext cx="2495872" cy="1287038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703F30E-BA9D-9DE3-9DB6-67D343962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716" y="5740446"/>
              <a:ext cx="2495872" cy="1287038"/>
            </a:xfrm>
            <a:prstGeom prst="rect">
              <a:avLst/>
            </a:prstGeom>
          </p:spPr>
        </p:pic>
        <p:pic>
          <p:nvPicPr>
            <p:cNvPr id="25" name="Picture 2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7E97B0E-30B3-026F-ECB5-85CB500BD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792982"/>
              <a:ext cx="2495872" cy="1287038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E45151F-99D6-DD45-1EF4-C3A578B2D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638" y="3302999"/>
              <a:ext cx="2495872" cy="1287038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77B00D48-5BE0-B914-136A-34C9C97CD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5760299"/>
              <a:ext cx="2495872" cy="128703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683763" y="814879"/>
            <a:ext cx="3545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dinosaurs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55922" y="3165265"/>
            <a:ext cx="3428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plants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38963" y="5876133"/>
            <a:ext cx="3545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biographies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851451" y="785975"/>
            <a:ext cx="3428999" cy="131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insects &amp; spiders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949CB-85DA-47BB-A58A-B9DFB227002A}"/>
              </a:ext>
            </a:extLst>
          </p:cNvPr>
          <p:cNvSpPr txBox="1"/>
          <p:nvPr/>
        </p:nvSpPr>
        <p:spPr>
          <a:xfrm>
            <a:off x="5851451" y="5841803"/>
            <a:ext cx="3593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weather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909931" y="3333935"/>
            <a:ext cx="3428999" cy="131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people &amp; places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4E5F281B-30FC-4560-BCD6-192DEFAF3A06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48A82915-9E15-470D-B93A-D7BC326CA569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67610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CE3E3"/>
              </a:solidFill>
              <a:latin typeface="KG Follow You Into the World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62ADF4-05FE-346D-F664-C3AFC4D887F7}"/>
              </a:ext>
            </a:extLst>
          </p:cNvPr>
          <p:cNvGrpSpPr/>
          <p:nvPr/>
        </p:nvGrpSpPr>
        <p:grpSpPr>
          <a:xfrm>
            <a:off x="1212716" y="756285"/>
            <a:ext cx="7659651" cy="6291052"/>
            <a:chOff x="1212716" y="756285"/>
            <a:chExt cx="7659651" cy="6291052"/>
          </a:xfrm>
        </p:grpSpPr>
        <p:pic>
          <p:nvPicPr>
            <p:cNvPr id="22" name="Picture 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D2CEE2C-7488-516D-2CFD-00C830852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160" y="756285"/>
              <a:ext cx="2495872" cy="1287038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5EEFFEC6-DB02-C551-010B-1472BE48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890" y="3302999"/>
              <a:ext cx="2495872" cy="1287038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DDB9305-BB28-2BF6-C01A-16C9CB1BD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716" y="5740446"/>
              <a:ext cx="2495872" cy="1287038"/>
            </a:xfrm>
            <a:prstGeom prst="rect">
              <a:avLst/>
            </a:prstGeom>
          </p:spPr>
        </p:pic>
        <p:pic>
          <p:nvPicPr>
            <p:cNvPr id="25" name="Picture 2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7C5D5F65-692E-8654-A1B8-49CDD9D1C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792982"/>
              <a:ext cx="2495872" cy="1287038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8196663-1CB1-98D8-A3BC-013CA1699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638" y="3302999"/>
              <a:ext cx="2495872" cy="1287038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59B28899-30CE-297D-CE3B-9C0F2D662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5760299"/>
              <a:ext cx="2495872" cy="128703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38964" y="680484"/>
            <a:ext cx="3545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space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17866" y="3267896"/>
            <a:ext cx="342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careers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38963" y="5564066"/>
            <a:ext cx="3545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sports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47500" y="764375"/>
            <a:ext cx="3428999" cy="131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human body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949CB-85DA-47BB-A58A-B9DFB227002A}"/>
              </a:ext>
            </a:extLst>
          </p:cNvPr>
          <p:cNvSpPr txBox="1"/>
          <p:nvPr/>
        </p:nvSpPr>
        <p:spPr>
          <a:xfrm>
            <a:off x="5909931" y="5564066"/>
            <a:ext cx="35938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poetry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924726" y="3833080"/>
            <a:ext cx="3428999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8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math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4A744537-9861-460D-A7FA-6315B1309934}"/>
              </a:ext>
            </a:extLst>
          </p:cNvPr>
          <p:cNvSpPr txBox="1">
            <a:spLocks/>
          </p:cNvSpPr>
          <p:nvPr/>
        </p:nvSpPr>
        <p:spPr>
          <a:xfrm>
            <a:off x="5924726" y="193605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0D7DF224-605D-4710-B85B-B76063653481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98937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1B4989-43F5-36B2-785F-A5986DC38E11}"/>
              </a:ext>
            </a:extLst>
          </p:cNvPr>
          <p:cNvGrpSpPr/>
          <p:nvPr/>
        </p:nvGrpSpPr>
        <p:grpSpPr>
          <a:xfrm>
            <a:off x="1212716" y="756285"/>
            <a:ext cx="7659651" cy="6291052"/>
            <a:chOff x="1212716" y="756285"/>
            <a:chExt cx="7659651" cy="6291052"/>
          </a:xfrm>
        </p:grpSpPr>
        <p:pic>
          <p:nvPicPr>
            <p:cNvPr id="22" name="Picture 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DCA56867-466F-E5EA-4246-8468248F9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160" y="756285"/>
              <a:ext cx="2495872" cy="1287038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23D708E-4E33-41C3-9AF3-5CC8406A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890" y="3302999"/>
              <a:ext cx="2495872" cy="1287038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8125AC4-F12C-002F-C258-13A9562ED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716" y="5740446"/>
              <a:ext cx="2495872" cy="1287038"/>
            </a:xfrm>
            <a:prstGeom prst="rect">
              <a:avLst/>
            </a:prstGeom>
          </p:spPr>
        </p:pic>
        <p:pic>
          <p:nvPicPr>
            <p:cNvPr id="25" name="Picture 2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22CE3AB-EC28-0ADD-A16E-76FD1F50B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792982"/>
              <a:ext cx="2495872" cy="1287038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4555CAE6-326B-206C-863C-85F733AD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638" y="3302999"/>
              <a:ext cx="2495872" cy="1287038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842D7775-2153-B0D2-2DAF-D59A92E3B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5760299"/>
              <a:ext cx="2495872" cy="128703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19470" y="764599"/>
            <a:ext cx="3545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fantasy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00722" y="3299604"/>
            <a:ext cx="342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holidays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38963" y="5564066"/>
            <a:ext cx="3545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animal characters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09930" y="854024"/>
            <a:ext cx="3428999" cy="133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fairy tales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909930" y="3225244"/>
            <a:ext cx="3428999" cy="171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funny stories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851450" y="5594498"/>
            <a:ext cx="3545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books in Spanish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28336911-C640-4687-B160-B5D58662AA82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4FDC8F0B-C129-4E6A-B01C-1D0B8310055C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23762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7AE3CF-DCF8-6438-5088-450E83D7825B}"/>
              </a:ext>
            </a:extLst>
          </p:cNvPr>
          <p:cNvGrpSpPr/>
          <p:nvPr/>
        </p:nvGrpSpPr>
        <p:grpSpPr>
          <a:xfrm>
            <a:off x="1212716" y="756285"/>
            <a:ext cx="7659651" cy="6291052"/>
            <a:chOff x="1212716" y="756285"/>
            <a:chExt cx="7659651" cy="6291052"/>
          </a:xfrm>
        </p:grpSpPr>
        <p:pic>
          <p:nvPicPr>
            <p:cNvPr id="22" name="Picture 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3EF15C9-7372-165B-B5A0-E9F30718E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160" y="756285"/>
              <a:ext cx="2495872" cy="1287038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D788ED6C-3B27-C311-A24B-010357A72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890" y="3302999"/>
              <a:ext cx="2495872" cy="1287038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89A55E21-9ADD-8A22-1951-C87ED4F0A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716" y="5740446"/>
              <a:ext cx="2495872" cy="1287038"/>
            </a:xfrm>
            <a:prstGeom prst="rect">
              <a:avLst/>
            </a:prstGeom>
          </p:spPr>
        </p:pic>
        <p:pic>
          <p:nvPicPr>
            <p:cNvPr id="25" name="Picture 2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D6A65B2-75C5-BA43-AA8C-75AC79D1B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792982"/>
              <a:ext cx="2495872" cy="1287038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93405542-4B25-9ED7-B998-F82DB547B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638" y="3302999"/>
              <a:ext cx="2495872" cy="1287038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2FDCA02-0690-7912-5A42-01D28EECB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5760299"/>
              <a:ext cx="2495872" cy="128703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19470" y="764599"/>
            <a:ext cx="3545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Clifford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31109" y="3164640"/>
            <a:ext cx="342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Arthur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72629" y="5687266"/>
            <a:ext cx="3545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Little Critter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09931" y="845368"/>
            <a:ext cx="3428999" cy="131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Berenstain Bears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968409" y="3531674"/>
            <a:ext cx="3428999" cy="90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Froggy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851450" y="5594498"/>
            <a:ext cx="3545958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Elephant and </a:t>
            </a:r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Piggie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CE3E3"/>
              </a:solidFill>
              <a:latin typeface="KG Follow You Into the World" panose="02000000000000000000" pitchFamily="2" charset="0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0551EF00-0012-449A-A90B-34F6EC2D3E99}"/>
              </a:ext>
            </a:extLst>
          </p:cNvPr>
          <p:cNvSpPr txBox="1">
            <a:spLocks/>
          </p:cNvSpPr>
          <p:nvPr/>
        </p:nvSpPr>
        <p:spPr>
          <a:xfrm>
            <a:off x="6002698" y="1941588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909840C7-E673-48D6-958F-437B6BEFE7F7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70410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501488" y="938048"/>
            <a:ext cx="406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Mo Willems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766432" y="3320133"/>
            <a:ext cx="342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Dr. Seuss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66432" y="5979218"/>
            <a:ext cx="3545958" cy="88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Leo </a:t>
            </a:r>
            <a:r>
              <a:rPr lang="en-US" sz="66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Lionni</a:t>
            </a:r>
            <a:endParaRPr lang="en-US" sz="6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CE3E3"/>
              </a:solidFill>
              <a:latin typeface="KG Follow You Into the World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09930" y="876512"/>
            <a:ext cx="3428999" cy="131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Kevin </a:t>
            </a:r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Henkes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CE3E3"/>
              </a:solidFill>
              <a:latin typeface="KG Follow You Into the Worl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968409" y="3531674"/>
            <a:ext cx="3428999" cy="96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8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Froggy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909930" y="5722455"/>
            <a:ext cx="3545958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Eric Carle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27CEAD6B-D473-453D-858D-AAF5CDBCBCA3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C0C8DA6B-EA7A-491A-B4C9-1E900E9B3BB4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894845-12C8-1A08-4DD0-0A13807A0435}"/>
              </a:ext>
            </a:extLst>
          </p:cNvPr>
          <p:cNvGrpSpPr/>
          <p:nvPr/>
        </p:nvGrpSpPr>
        <p:grpSpPr>
          <a:xfrm>
            <a:off x="1212716" y="756285"/>
            <a:ext cx="7659651" cy="6291052"/>
            <a:chOff x="1212716" y="756285"/>
            <a:chExt cx="7659651" cy="6291052"/>
          </a:xfrm>
        </p:grpSpPr>
        <p:pic>
          <p:nvPicPr>
            <p:cNvPr id="22" name="Picture 2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B475982-EE65-D158-854F-125F3C465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160" y="756285"/>
              <a:ext cx="2495872" cy="1287038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B2B9E70-E23C-6B86-A9BF-AF6730FDA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890" y="3302999"/>
              <a:ext cx="2495872" cy="1287038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48569E7-9F8A-7598-D8F8-96D85B508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716" y="5740446"/>
              <a:ext cx="2495872" cy="1287038"/>
            </a:xfrm>
            <a:prstGeom prst="rect">
              <a:avLst/>
            </a:prstGeom>
          </p:spPr>
        </p:pic>
        <p:pic>
          <p:nvPicPr>
            <p:cNvPr id="25" name="Picture 2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9D62D9FA-0D66-41AD-1C1A-53D2A8376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792982"/>
              <a:ext cx="2495872" cy="1287038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00201AB-8224-1FDD-739D-64AB6BF84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638" y="3302999"/>
              <a:ext cx="2495872" cy="1287038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1D399E7-1D24-1A19-4259-BC163C959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5760299"/>
              <a:ext cx="2495872" cy="1287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42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77950" y="944869"/>
            <a:ext cx="3545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Cam Jansen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684100" y="5979217"/>
            <a:ext cx="3733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Babymouse</a:t>
            </a:r>
            <a:endParaRPr lang="en-US" sz="5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CE3E3"/>
              </a:solidFill>
              <a:latin typeface="KG Follow You Into the World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890439" y="781278"/>
            <a:ext cx="3428999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Magic Tree House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851452" y="5594498"/>
            <a:ext cx="3545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graphic novels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0FA9D1-09B1-4DCD-16A5-FD9B4B6DFF0D}"/>
              </a:ext>
            </a:extLst>
          </p:cNvPr>
          <p:cNvGrpSpPr/>
          <p:nvPr/>
        </p:nvGrpSpPr>
        <p:grpSpPr>
          <a:xfrm>
            <a:off x="1212716" y="756285"/>
            <a:ext cx="7659651" cy="6291052"/>
            <a:chOff x="1212716" y="756285"/>
            <a:chExt cx="7659651" cy="6291052"/>
          </a:xfrm>
        </p:grpSpPr>
        <p:pic>
          <p:nvPicPr>
            <p:cNvPr id="23" name="Picture 2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CAB443F9-6783-4C77-CEA8-3BA450D08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160" y="756285"/>
              <a:ext cx="2495872" cy="1287038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98BBCB19-78FF-4F1F-32B4-2C6387074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890" y="3302999"/>
              <a:ext cx="2495872" cy="1287038"/>
            </a:xfrm>
            <a:prstGeom prst="rect">
              <a:avLst/>
            </a:prstGeom>
          </p:spPr>
        </p:pic>
        <p:pic>
          <p:nvPicPr>
            <p:cNvPr id="25" name="Picture 2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97BAFA73-7D92-EAB1-9CC6-D995BA0C2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716" y="5740446"/>
              <a:ext cx="2495872" cy="1287038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66E8774-AFBE-F40E-7C0D-0CB7A3458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792982"/>
              <a:ext cx="2495872" cy="1287038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D540E34D-148C-2C43-6925-225996D0B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638" y="3302999"/>
              <a:ext cx="2495872" cy="1287038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1941E78-2D62-CE53-B37A-E771FEA16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5760299"/>
              <a:ext cx="2495872" cy="1287038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13B7934-9C0C-4142-9B85-45CF84306015}"/>
              </a:ext>
            </a:extLst>
          </p:cNvPr>
          <p:cNvSpPr txBox="1"/>
          <p:nvPr/>
        </p:nvSpPr>
        <p:spPr>
          <a:xfrm>
            <a:off x="836429" y="3285595"/>
            <a:ext cx="3428999" cy="143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Captain Underpants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C0626-4E2C-4A18-9489-E60749D85159}"/>
              </a:ext>
            </a:extLst>
          </p:cNvPr>
          <p:cNvSpPr txBox="1"/>
          <p:nvPr/>
        </p:nvSpPr>
        <p:spPr>
          <a:xfrm>
            <a:off x="5909931" y="3550025"/>
            <a:ext cx="34289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Judy Blume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EE332785-7FD6-4582-9B32-2A012016B347}"/>
              </a:ext>
            </a:extLst>
          </p:cNvPr>
          <p:cNvSpPr txBox="1">
            <a:spLocks/>
          </p:cNvSpPr>
          <p:nvPr/>
        </p:nvSpPr>
        <p:spPr>
          <a:xfrm>
            <a:off x="5985553" y="194482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©www.thecurriculumcorner.com</a:t>
            </a:r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C77221A3-3EA0-4B5B-B6D6-382F2013C19F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05755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1907B3-560A-1E32-ABB6-F4817AAC89F3}"/>
              </a:ext>
            </a:extLst>
          </p:cNvPr>
          <p:cNvGrpSpPr/>
          <p:nvPr/>
        </p:nvGrpSpPr>
        <p:grpSpPr>
          <a:xfrm>
            <a:off x="1212716" y="756285"/>
            <a:ext cx="7659651" cy="6291052"/>
            <a:chOff x="1212716" y="756285"/>
            <a:chExt cx="7659651" cy="6291052"/>
          </a:xfrm>
        </p:grpSpPr>
        <p:pic>
          <p:nvPicPr>
            <p:cNvPr id="23" name="Picture 2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98C0BD1D-0A2D-B4EB-9101-6148FDDE2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160" y="756285"/>
              <a:ext cx="2495872" cy="1287038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D707C40-2274-4A10-937F-CA888E26D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890" y="3302999"/>
              <a:ext cx="2495872" cy="1287038"/>
            </a:xfrm>
            <a:prstGeom prst="rect">
              <a:avLst/>
            </a:prstGeom>
          </p:spPr>
        </p:pic>
        <p:pic>
          <p:nvPicPr>
            <p:cNvPr id="25" name="Picture 2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C44F7B9F-BAF4-6EC7-89BE-482241831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716" y="5740446"/>
              <a:ext cx="2495872" cy="1287038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27C5313-F017-14C0-0F06-9E50CD3DA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792982"/>
              <a:ext cx="2495872" cy="1287038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B71D205-7408-0A7B-8DCC-1F163FB6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638" y="3302999"/>
              <a:ext cx="2495872" cy="1287038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B9FD829-4E9D-3C0A-54EA-CBFC8C2BD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95" y="5760299"/>
              <a:ext cx="2495872" cy="128703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289452" y="976173"/>
            <a:ext cx="4444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Roald Dahl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660990" y="5674244"/>
            <a:ext cx="3733656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Tedd</a:t>
            </a:r>
            <a:r>
              <a:rPr lang="en-US" sz="6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 Arnold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85555" y="788894"/>
            <a:ext cx="3428999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Harry Potter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851452" y="5678446"/>
            <a:ext cx="3545958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Andrew Clements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3B7934-9C0C-4142-9B85-45CF84306015}"/>
              </a:ext>
            </a:extLst>
          </p:cNvPr>
          <p:cNvSpPr txBox="1"/>
          <p:nvPr/>
        </p:nvSpPr>
        <p:spPr>
          <a:xfrm>
            <a:off x="766433" y="3267405"/>
            <a:ext cx="3428999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Beverly Cleary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C0626-4E2C-4A18-9489-E60749D85159}"/>
              </a:ext>
            </a:extLst>
          </p:cNvPr>
          <p:cNvSpPr txBox="1"/>
          <p:nvPr/>
        </p:nvSpPr>
        <p:spPr>
          <a:xfrm>
            <a:off x="5968411" y="3269476"/>
            <a:ext cx="3428999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Laura </a:t>
            </a:r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E3E3"/>
                </a:solidFill>
                <a:latin typeface="KG Follow You Into the World" panose="02000000000000000000" pitchFamily="2" charset="0"/>
              </a:rPr>
              <a:t>Numeroff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CE3E3"/>
              </a:solidFill>
              <a:latin typeface="KG Follow You Into the World" panose="02000000000000000000" pitchFamily="2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DDAAB02F-751C-45D4-8F6C-10F893080EEC}"/>
              </a:ext>
            </a:extLst>
          </p:cNvPr>
          <p:cNvSpPr txBox="1">
            <a:spLocks/>
          </p:cNvSpPr>
          <p:nvPr/>
        </p:nvSpPr>
        <p:spPr>
          <a:xfrm>
            <a:off x="6002700" y="1947058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©www.thecurriculumcorner.com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91862C8E-DD15-4FC6-96AB-6DC938A6827B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14830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292</Words>
  <Application>Microsoft Office PowerPoint</Application>
  <PresentationFormat>Custom</PresentationFormat>
  <Paragraphs>99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KG Follow You Into the World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2</cp:revision>
  <dcterms:created xsi:type="dcterms:W3CDTF">2022-06-02T15:25:24Z</dcterms:created>
  <dcterms:modified xsi:type="dcterms:W3CDTF">2022-06-02T20:59:21Z</dcterms:modified>
</cp:coreProperties>
</file>