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289" r:id="rId12"/>
    <p:sldId id="293" r:id="rId13"/>
    <p:sldId id="257" r:id="rId14"/>
    <p:sldId id="294" r:id="rId15"/>
    <p:sldId id="292" r:id="rId16"/>
    <p:sldId id="260" r:id="rId17"/>
    <p:sldId id="258" r:id="rId18"/>
    <p:sldId id="290" r:id="rId19"/>
    <p:sldId id="261" r:id="rId20"/>
    <p:sldId id="262" r:id="rId21"/>
    <p:sldId id="263" r:id="rId22"/>
    <p:sldId id="305" r:id="rId23"/>
    <p:sldId id="306" r:id="rId24"/>
    <p:sldId id="307" r:id="rId25"/>
    <p:sldId id="264" r:id="rId26"/>
    <p:sldId id="281" r:id="rId27"/>
    <p:sldId id="282" r:id="rId28"/>
    <p:sldId id="267" r:id="rId29"/>
    <p:sldId id="265" r:id="rId30"/>
    <p:sldId id="268" r:id="rId31"/>
    <p:sldId id="273" r:id="rId32"/>
    <p:sldId id="269" r:id="rId33"/>
    <p:sldId id="272" r:id="rId34"/>
    <p:sldId id="274" r:id="rId35"/>
    <p:sldId id="275" r:id="rId36"/>
    <p:sldId id="276" r:id="rId37"/>
    <p:sldId id="277" r:id="rId38"/>
    <p:sldId id="270" r:id="rId3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DAD6"/>
    <a:srgbClr val="CC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>
        <p:scale>
          <a:sx n="130" d="100"/>
          <a:sy n="130" d="100"/>
        </p:scale>
        <p:origin x="65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3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8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5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9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5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7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64D9-E931-443E-8A95-46FCA1C2C54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ABAA-9949-4FDE-831F-A3D2EC4F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4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0891839-2A9B-5B74-78D1-BA8257E81859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589179" y="1813656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06750" y="1642730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15250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E3E715-3D29-FACE-AA5B-6A9759DECAEC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023150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4654" y="6708724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2883539-4777-47E0-80BF-07DABF00E46F}"/>
              </a:ext>
            </a:extLst>
          </p:cNvPr>
          <p:cNvSpPr txBox="1">
            <a:spLocks/>
          </p:cNvSpPr>
          <p:nvPr/>
        </p:nvSpPr>
        <p:spPr>
          <a:xfrm>
            <a:off x="6404654" y="279606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564033" y="1055436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FD5B6-1888-208A-048C-B4A3B37898E7}"/>
              </a:ext>
            </a:extLst>
          </p:cNvPr>
          <p:cNvGrpSpPr/>
          <p:nvPr/>
        </p:nvGrpSpPr>
        <p:grpSpPr>
          <a:xfrm>
            <a:off x="738963" y="685800"/>
            <a:ext cx="8580474" cy="6400801"/>
            <a:chOff x="738963" y="685800"/>
            <a:chExt cx="8580474" cy="64008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E726CA-B281-4EFB-A299-BF0306B80623}"/>
                </a:ext>
              </a:extLst>
            </p:cNvPr>
            <p:cNvSpPr/>
            <p:nvPr/>
          </p:nvSpPr>
          <p:spPr>
            <a:xfrm>
              <a:off x="738963" y="685800"/>
              <a:ext cx="8580474" cy="24773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29197F-E872-485E-BEDB-C47D9864B094}"/>
                </a:ext>
              </a:extLst>
            </p:cNvPr>
            <p:cNvSpPr/>
            <p:nvPr/>
          </p:nvSpPr>
          <p:spPr>
            <a:xfrm>
              <a:off x="738963" y="4609215"/>
              <a:ext cx="8580474" cy="24773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369A93FC-360D-CA54-33DA-42EC6FC6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22" y="868680"/>
              <a:ext cx="2547216" cy="2100463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C7D830F8-A822-5620-53BA-43A4B5644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800" y="4815165"/>
              <a:ext cx="2547216" cy="210046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564033" y="5036089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426950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4654" y="6708724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2883539-4777-47E0-80BF-07DABF00E46F}"/>
              </a:ext>
            </a:extLst>
          </p:cNvPr>
          <p:cNvSpPr txBox="1">
            <a:spLocks/>
          </p:cNvSpPr>
          <p:nvPr/>
        </p:nvSpPr>
        <p:spPr>
          <a:xfrm>
            <a:off x="6404654" y="279606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82FF1E-183D-2C74-AF5D-4D3469331AB4}"/>
              </a:ext>
            </a:extLst>
          </p:cNvPr>
          <p:cNvGrpSpPr/>
          <p:nvPr/>
        </p:nvGrpSpPr>
        <p:grpSpPr>
          <a:xfrm>
            <a:off x="738963" y="685800"/>
            <a:ext cx="8580474" cy="6400801"/>
            <a:chOff x="738963" y="685800"/>
            <a:chExt cx="8580474" cy="64008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E726CA-B281-4EFB-A299-BF0306B80623}"/>
                </a:ext>
              </a:extLst>
            </p:cNvPr>
            <p:cNvSpPr/>
            <p:nvPr/>
          </p:nvSpPr>
          <p:spPr>
            <a:xfrm>
              <a:off x="738963" y="685800"/>
              <a:ext cx="8580474" cy="24773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29197F-E872-485E-BEDB-C47D9864B094}"/>
                </a:ext>
              </a:extLst>
            </p:cNvPr>
            <p:cNvSpPr/>
            <p:nvPr/>
          </p:nvSpPr>
          <p:spPr>
            <a:xfrm>
              <a:off x="738963" y="4609215"/>
              <a:ext cx="8580474" cy="24773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D75BDDAB-8B6E-7DC7-03BD-841CC0A52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800" y="4815165"/>
              <a:ext cx="2547216" cy="2100463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3F194CDE-EDEF-853B-7B1F-6A8C111C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800" y="902510"/>
              <a:ext cx="2547216" cy="210046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31751" y="848534"/>
            <a:ext cx="78662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097073" y="4846676"/>
            <a:ext cx="78662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4264705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0D17FE-3F68-4E2B-8031-60DE8C7FE097}"/>
              </a:ext>
            </a:extLst>
          </p:cNvPr>
          <p:cNvSpPr txBox="1"/>
          <p:nvPr/>
        </p:nvSpPr>
        <p:spPr>
          <a:xfrm>
            <a:off x="2636808" y="3236811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4072C-2406-4CAC-90C2-454DA79FDBC4}"/>
              </a:ext>
            </a:extLst>
          </p:cNvPr>
          <p:cNvSpPr txBox="1"/>
          <p:nvPr/>
        </p:nvSpPr>
        <p:spPr>
          <a:xfrm>
            <a:off x="2729798" y="5871915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91F1439-391E-4226-822C-FEED7834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3133" y="7218947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09EC1-52DD-44A9-9CE2-E494C2E75D1B}"/>
              </a:ext>
            </a:extLst>
          </p:cNvPr>
          <p:cNvSpPr txBox="1"/>
          <p:nvPr/>
        </p:nvSpPr>
        <p:spPr>
          <a:xfrm>
            <a:off x="2636808" y="671664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7C5C9C-E952-3365-41A8-FDF6C6B08532}"/>
              </a:ext>
            </a:extLst>
          </p:cNvPr>
          <p:cNvGrpSpPr/>
          <p:nvPr/>
        </p:nvGrpSpPr>
        <p:grpSpPr>
          <a:xfrm>
            <a:off x="738963" y="563526"/>
            <a:ext cx="8580474" cy="6742814"/>
            <a:chOff x="738963" y="563526"/>
            <a:chExt cx="8580474" cy="67428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E726CA-B281-4EFB-A299-BF0306B80623}"/>
                </a:ext>
              </a:extLst>
            </p:cNvPr>
            <p:cNvSpPr/>
            <p:nvPr/>
          </p:nvSpPr>
          <p:spPr>
            <a:xfrm>
              <a:off x="738963" y="563526"/>
              <a:ext cx="8580474" cy="152577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AC1FE6-7C3A-41DE-9461-334445D33D2A}"/>
                </a:ext>
              </a:extLst>
            </p:cNvPr>
            <p:cNvSpPr/>
            <p:nvPr/>
          </p:nvSpPr>
          <p:spPr>
            <a:xfrm>
              <a:off x="738963" y="3257107"/>
              <a:ext cx="8580474" cy="152577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15FC6C-2CF5-4F05-885C-2270F6DCC13A}"/>
                </a:ext>
              </a:extLst>
            </p:cNvPr>
            <p:cNvSpPr/>
            <p:nvPr/>
          </p:nvSpPr>
          <p:spPr>
            <a:xfrm>
              <a:off x="738963" y="5780568"/>
              <a:ext cx="8580474" cy="152577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7FF4B200-4011-59C5-2078-FC376FB50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23" y="5979454"/>
              <a:ext cx="1386316" cy="1127999"/>
            </a:xfrm>
            <a:prstGeom prst="rect">
              <a:avLst/>
            </a:prstGeom>
          </p:spPr>
        </p:pic>
        <p:pic>
          <p:nvPicPr>
            <p:cNvPr id="12" name="Picture 11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FEFEC00E-F446-0AFC-54EC-853B10DE3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549" y="3455993"/>
              <a:ext cx="1386316" cy="1127999"/>
            </a:xfrm>
            <a:prstGeom prst="rect">
              <a:avLst/>
            </a:prstGeom>
          </p:spPr>
        </p:pic>
        <p:pic>
          <p:nvPicPr>
            <p:cNvPr id="13" name="Picture 1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21BC8BE2-E216-6699-7660-43C86CD5D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549" y="762412"/>
              <a:ext cx="1386316" cy="112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583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C09EC1-52DD-44A9-9CE2-E494C2E75D1B}"/>
              </a:ext>
            </a:extLst>
          </p:cNvPr>
          <p:cNvSpPr txBox="1"/>
          <p:nvPr/>
        </p:nvSpPr>
        <p:spPr>
          <a:xfrm>
            <a:off x="3215897" y="578707"/>
            <a:ext cx="6742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D17FE-3F68-4E2B-8031-60DE8C7FE097}"/>
              </a:ext>
            </a:extLst>
          </p:cNvPr>
          <p:cNvSpPr txBox="1"/>
          <p:nvPr/>
        </p:nvSpPr>
        <p:spPr>
          <a:xfrm>
            <a:off x="3215897" y="3213219"/>
            <a:ext cx="6742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4072C-2406-4CAC-90C2-454DA79FDBC4}"/>
              </a:ext>
            </a:extLst>
          </p:cNvPr>
          <p:cNvSpPr txBox="1"/>
          <p:nvPr/>
        </p:nvSpPr>
        <p:spPr>
          <a:xfrm>
            <a:off x="3215897" y="5847731"/>
            <a:ext cx="6742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91F1439-391E-4226-822C-FEED7834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3133" y="7218947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EEC87-F99B-1E4D-D147-3082A9C33AF1}"/>
              </a:ext>
            </a:extLst>
          </p:cNvPr>
          <p:cNvGrpSpPr/>
          <p:nvPr/>
        </p:nvGrpSpPr>
        <p:grpSpPr>
          <a:xfrm>
            <a:off x="738963" y="563526"/>
            <a:ext cx="8580474" cy="6742814"/>
            <a:chOff x="738963" y="563526"/>
            <a:chExt cx="8580474" cy="67428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E726CA-B281-4EFB-A299-BF0306B80623}"/>
                </a:ext>
              </a:extLst>
            </p:cNvPr>
            <p:cNvSpPr/>
            <p:nvPr/>
          </p:nvSpPr>
          <p:spPr>
            <a:xfrm>
              <a:off x="738963" y="563526"/>
              <a:ext cx="8580474" cy="152577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AC1FE6-7C3A-41DE-9461-334445D33D2A}"/>
                </a:ext>
              </a:extLst>
            </p:cNvPr>
            <p:cNvSpPr/>
            <p:nvPr/>
          </p:nvSpPr>
          <p:spPr>
            <a:xfrm>
              <a:off x="738963" y="3257107"/>
              <a:ext cx="8580474" cy="152577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15FC6C-2CF5-4F05-885C-2270F6DCC13A}"/>
                </a:ext>
              </a:extLst>
            </p:cNvPr>
            <p:cNvSpPr/>
            <p:nvPr/>
          </p:nvSpPr>
          <p:spPr>
            <a:xfrm>
              <a:off x="738963" y="5780568"/>
              <a:ext cx="8580474" cy="152577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959D61F-DE18-CF98-E628-1C9CD09D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23" y="5979454"/>
              <a:ext cx="1386316" cy="1127999"/>
            </a:xfrm>
            <a:prstGeom prst="rect">
              <a:avLst/>
            </a:prstGeom>
          </p:spPr>
        </p:pic>
        <p:pic>
          <p:nvPicPr>
            <p:cNvPr id="12" name="Picture 11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EF9DDE11-00BE-5895-559B-5BF9540FD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549" y="3455993"/>
              <a:ext cx="1386316" cy="1127999"/>
            </a:xfrm>
            <a:prstGeom prst="rect">
              <a:avLst/>
            </a:prstGeom>
          </p:spPr>
        </p:pic>
        <p:pic>
          <p:nvPicPr>
            <p:cNvPr id="13" name="Picture 1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EE446D00-EB74-3820-294A-21A0C157D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549" y="762412"/>
              <a:ext cx="1386316" cy="112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40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7C17950-8A29-4D68-9C12-3E9CD955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760305" y="162177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276D3-34FA-45C6-A28E-8A22DCF053EF}"/>
              </a:ext>
            </a:extLst>
          </p:cNvPr>
          <p:cNvSpPr txBox="1"/>
          <p:nvPr/>
        </p:nvSpPr>
        <p:spPr>
          <a:xfrm rot="16200000">
            <a:off x="-501928" y="2506869"/>
            <a:ext cx="4658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3E4DD-4FD0-4FD4-8AF0-16CBA77937A5}"/>
              </a:ext>
            </a:extLst>
          </p:cNvPr>
          <p:cNvSpPr txBox="1"/>
          <p:nvPr/>
        </p:nvSpPr>
        <p:spPr>
          <a:xfrm rot="16200000">
            <a:off x="2792497" y="2480287"/>
            <a:ext cx="4658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C98E-E6C8-47BD-84C5-DE5CB0A328FD}"/>
              </a:ext>
            </a:extLst>
          </p:cNvPr>
          <p:cNvSpPr txBox="1"/>
          <p:nvPr/>
        </p:nvSpPr>
        <p:spPr>
          <a:xfrm rot="16200000">
            <a:off x="6086922" y="2453705"/>
            <a:ext cx="4658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CFA199-280F-B1F7-9D74-80ACAEB9E319}"/>
              </a:ext>
            </a:extLst>
          </p:cNvPr>
          <p:cNvGrpSpPr/>
          <p:nvPr/>
        </p:nvGrpSpPr>
        <p:grpSpPr>
          <a:xfrm>
            <a:off x="738963" y="717698"/>
            <a:ext cx="8580474" cy="6390167"/>
            <a:chOff x="738963" y="717698"/>
            <a:chExt cx="8580474" cy="639016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86D1FA-6E57-4687-835C-8C8D043B26C6}"/>
                </a:ext>
              </a:extLst>
            </p:cNvPr>
            <p:cNvSpPr/>
            <p:nvPr/>
          </p:nvSpPr>
          <p:spPr>
            <a:xfrm>
              <a:off x="738963" y="717698"/>
              <a:ext cx="2099930" cy="639016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CDD87C-BFF1-4558-84B8-051AC70886FD}"/>
                </a:ext>
              </a:extLst>
            </p:cNvPr>
            <p:cNvSpPr/>
            <p:nvPr/>
          </p:nvSpPr>
          <p:spPr>
            <a:xfrm>
              <a:off x="3979235" y="717698"/>
              <a:ext cx="2099930" cy="639016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55F0BF-F1BB-4E77-B295-D26F8D35AB92}"/>
                </a:ext>
              </a:extLst>
            </p:cNvPr>
            <p:cNvSpPr/>
            <p:nvPr/>
          </p:nvSpPr>
          <p:spPr>
            <a:xfrm>
              <a:off x="7219507" y="717698"/>
              <a:ext cx="2099930" cy="639016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00D0FE6-F489-3023-E9AE-E15366B8C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44010" y="5336634"/>
              <a:ext cx="1689836" cy="1746300"/>
            </a:xfrm>
            <a:prstGeom prst="rect">
              <a:avLst/>
            </a:prstGeom>
          </p:spPr>
        </p:pic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F326AAA-F03D-25C4-D96D-DA53AD0F6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84282" y="5315905"/>
              <a:ext cx="1689836" cy="1746300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CB1213-8867-63B2-915D-0A5AA1E8A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24554" y="5295176"/>
              <a:ext cx="1689836" cy="174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407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7C17950-8A29-4D68-9C12-3E9CD955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760305" y="162177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276D3-34FA-45C6-A28E-8A22DCF053EF}"/>
              </a:ext>
            </a:extLst>
          </p:cNvPr>
          <p:cNvSpPr txBox="1"/>
          <p:nvPr/>
        </p:nvSpPr>
        <p:spPr>
          <a:xfrm rot="16200000">
            <a:off x="-420710" y="2457335"/>
            <a:ext cx="427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3E4DD-4FD0-4FD4-8AF0-16CBA77937A5}"/>
              </a:ext>
            </a:extLst>
          </p:cNvPr>
          <p:cNvSpPr txBox="1"/>
          <p:nvPr/>
        </p:nvSpPr>
        <p:spPr>
          <a:xfrm rot="16200000">
            <a:off x="2873715" y="2430753"/>
            <a:ext cx="427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C98E-E6C8-47BD-84C5-DE5CB0A328FD}"/>
              </a:ext>
            </a:extLst>
          </p:cNvPr>
          <p:cNvSpPr txBox="1"/>
          <p:nvPr/>
        </p:nvSpPr>
        <p:spPr>
          <a:xfrm rot="16200000">
            <a:off x="6168140" y="2404171"/>
            <a:ext cx="427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A24E09-BAF3-9D0A-420A-483E56A2AA89}"/>
              </a:ext>
            </a:extLst>
          </p:cNvPr>
          <p:cNvGrpSpPr/>
          <p:nvPr/>
        </p:nvGrpSpPr>
        <p:grpSpPr>
          <a:xfrm>
            <a:off x="738963" y="717698"/>
            <a:ext cx="8580474" cy="6390167"/>
            <a:chOff x="738963" y="717698"/>
            <a:chExt cx="8580474" cy="639016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86D1FA-6E57-4687-835C-8C8D043B26C6}"/>
                </a:ext>
              </a:extLst>
            </p:cNvPr>
            <p:cNvSpPr/>
            <p:nvPr/>
          </p:nvSpPr>
          <p:spPr>
            <a:xfrm>
              <a:off x="738963" y="717698"/>
              <a:ext cx="2099930" cy="639016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CDD87C-BFF1-4558-84B8-051AC70886FD}"/>
                </a:ext>
              </a:extLst>
            </p:cNvPr>
            <p:cNvSpPr/>
            <p:nvPr/>
          </p:nvSpPr>
          <p:spPr>
            <a:xfrm>
              <a:off x="3979235" y="717698"/>
              <a:ext cx="2099930" cy="639016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55F0BF-F1BB-4E77-B295-D26F8D35AB92}"/>
                </a:ext>
              </a:extLst>
            </p:cNvPr>
            <p:cNvSpPr/>
            <p:nvPr/>
          </p:nvSpPr>
          <p:spPr>
            <a:xfrm>
              <a:off x="7219507" y="717698"/>
              <a:ext cx="2099930" cy="639016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D38B44-A951-9CF2-CB3D-1429EF046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44010" y="5336634"/>
              <a:ext cx="1689836" cy="1746300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5BA6421-1C9D-D20B-473A-E7369618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84282" y="5315905"/>
              <a:ext cx="1689836" cy="1746300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EB3A6D5-77E6-E939-FDD8-5CCDBC38F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24554" y="5295176"/>
              <a:ext cx="1689836" cy="174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55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F258C74-6731-4780-B4EA-5FF0B925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850F5-C1D8-44A6-BA20-7066CFADAC9A}"/>
              </a:ext>
            </a:extLst>
          </p:cNvPr>
          <p:cNvSpPr txBox="1"/>
          <p:nvPr/>
        </p:nvSpPr>
        <p:spPr>
          <a:xfrm rot="16200000">
            <a:off x="-843011" y="2519234"/>
            <a:ext cx="4746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AA91E-0F58-4513-B0AB-86960609C7C1}"/>
              </a:ext>
            </a:extLst>
          </p:cNvPr>
          <p:cNvSpPr txBox="1"/>
          <p:nvPr/>
        </p:nvSpPr>
        <p:spPr>
          <a:xfrm rot="16200000">
            <a:off x="1499696" y="2519236"/>
            <a:ext cx="4746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11AC2-E21A-4BF6-952E-ED1DE8F49AD9}"/>
              </a:ext>
            </a:extLst>
          </p:cNvPr>
          <p:cNvSpPr txBox="1"/>
          <p:nvPr/>
        </p:nvSpPr>
        <p:spPr>
          <a:xfrm rot="16200000">
            <a:off x="3842403" y="2519238"/>
            <a:ext cx="4746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005F9-94FA-4D0C-B3E4-788126F15DEB}"/>
              </a:ext>
            </a:extLst>
          </p:cNvPr>
          <p:cNvSpPr txBox="1"/>
          <p:nvPr/>
        </p:nvSpPr>
        <p:spPr>
          <a:xfrm rot="16200000">
            <a:off x="6185110" y="2519240"/>
            <a:ext cx="4746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1941E72-C759-4F8A-9381-E5493A6F590C}"/>
              </a:ext>
            </a:extLst>
          </p:cNvPr>
          <p:cNvSpPr txBox="1">
            <a:spLocks/>
          </p:cNvSpPr>
          <p:nvPr/>
        </p:nvSpPr>
        <p:spPr>
          <a:xfrm rot="16200000">
            <a:off x="7622082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B6CDD616-4B4D-EDDC-966C-8A7D4119ECC4}"/>
              </a:ext>
            </a:extLst>
          </p:cNvPr>
          <p:cNvSpPr txBox="1">
            <a:spLocks/>
          </p:cNvSpPr>
          <p:nvPr/>
        </p:nvSpPr>
        <p:spPr>
          <a:xfrm rot="16200000">
            <a:off x="5297960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6D660DB-564D-8796-1CBD-BE04E1C591BA}"/>
              </a:ext>
            </a:extLst>
          </p:cNvPr>
          <p:cNvSpPr txBox="1">
            <a:spLocks/>
          </p:cNvSpPr>
          <p:nvPr/>
        </p:nvSpPr>
        <p:spPr>
          <a:xfrm rot="16200000">
            <a:off x="2935738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5BFCF124-7D1B-995E-9C95-5627F76C8119}"/>
              </a:ext>
            </a:extLst>
          </p:cNvPr>
          <p:cNvSpPr txBox="1">
            <a:spLocks/>
          </p:cNvSpPr>
          <p:nvPr/>
        </p:nvSpPr>
        <p:spPr>
          <a:xfrm rot="16200000">
            <a:off x="573516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AD08C0-552E-5A05-E4FD-8EC5A39FDD67}"/>
              </a:ext>
            </a:extLst>
          </p:cNvPr>
          <p:cNvGrpSpPr/>
          <p:nvPr/>
        </p:nvGrpSpPr>
        <p:grpSpPr>
          <a:xfrm>
            <a:off x="738963" y="691116"/>
            <a:ext cx="8697432" cy="6416749"/>
            <a:chOff x="738963" y="691116"/>
            <a:chExt cx="8697432" cy="64167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15FC6C-2CF5-4F05-885C-2270F6DCC13A}"/>
                </a:ext>
              </a:extLst>
            </p:cNvPr>
            <p:cNvSpPr/>
            <p:nvPr/>
          </p:nvSpPr>
          <p:spPr>
            <a:xfrm>
              <a:off x="738963" y="717698"/>
              <a:ext cx="1701209" cy="6390167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635A4A-A4B5-4EE0-9048-FB8B6B6EA25D}"/>
                </a:ext>
              </a:extLst>
            </p:cNvPr>
            <p:cNvSpPr/>
            <p:nvPr/>
          </p:nvSpPr>
          <p:spPr>
            <a:xfrm>
              <a:off x="3039144" y="717697"/>
              <a:ext cx="1701209" cy="6390167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A0E7EA-E6C9-410E-A83F-83023D736706}"/>
                </a:ext>
              </a:extLst>
            </p:cNvPr>
            <p:cNvSpPr/>
            <p:nvPr/>
          </p:nvSpPr>
          <p:spPr>
            <a:xfrm>
              <a:off x="5387165" y="717698"/>
              <a:ext cx="1701209" cy="6390167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862D4F-8101-4240-9E5F-6840E5CB85E4}"/>
                </a:ext>
              </a:extLst>
            </p:cNvPr>
            <p:cNvSpPr/>
            <p:nvPr/>
          </p:nvSpPr>
          <p:spPr>
            <a:xfrm>
              <a:off x="7735186" y="691116"/>
              <a:ext cx="1701209" cy="6390167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A2CFEB17-7545-B7F6-40FB-BBD41DB33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9763" y="5621968"/>
              <a:ext cx="1451710" cy="1197096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87FFD2C4-9BDB-1B82-1B3A-A1C2C195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37923" y="5621968"/>
              <a:ext cx="1451710" cy="1197096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B1EAFDA4-2F3A-D031-47AC-D2345310F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511914" y="5621968"/>
              <a:ext cx="1451710" cy="1197096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913F4DF1-89E4-7EC4-4EAA-85C461CF0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885905" y="5621968"/>
              <a:ext cx="1451710" cy="1197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944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717698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35A4A-A4B5-4EE0-9048-FB8B6B6EA25D}"/>
              </a:ext>
            </a:extLst>
          </p:cNvPr>
          <p:cNvSpPr/>
          <p:nvPr/>
        </p:nvSpPr>
        <p:spPr>
          <a:xfrm>
            <a:off x="3039144" y="717697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0E7EA-E6C9-410E-A83F-83023D736706}"/>
              </a:ext>
            </a:extLst>
          </p:cNvPr>
          <p:cNvSpPr/>
          <p:nvPr/>
        </p:nvSpPr>
        <p:spPr>
          <a:xfrm>
            <a:off x="5387165" y="717698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62D4F-8101-4240-9E5F-6840E5CB85E4}"/>
              </a:ext>
            </a:extLst>
          </p:cNvPr>
          <p:cNvSpPr/>
          <p:nvPr/>
        </p:nvSpPr>
        <p:spPr>
          <a:xfrm>
            <a:off x="7735186" y="691116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F258C74-6731-4780-B4EA-5FF0B925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850F5-C1D8-44A6-BA20-7066CFADAC9A}"/>
              </a:ext>
            </a:extLst>
          </p:cNvPr>
          <p:cNvSpPr txBox="1"/>
          <p:nvPr/>
        </p:nvSpPr>
        <p:spPr>
          <a:xfrm rot="16200000">
            <a:off x="-746653" y="2456758"/>
            <a:ext cx="446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AA91E-0F58-4513-B0AB-86960609C7C1}"/>
              </a:ext>
            </a:extLst>
          </p:cNvPr>
          <p:cNvSpPr txBox="1"/>
          <p:nvPr/>
        </p:nvSpPr>
        <p:spPr>
          <a:xfrm rot="16200000">
            <a:off x="1596054" y="2456760"/>
            <a:ext cx="446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11AC2-E21A-4BF6-952E-ED1DE8F49AD9}"/>
              </a:ext>
            </a:extLst>
          </p:cNvPr>
          <p:cNvSpPr txBox="1"/>
          <p:nvPr/>
        </p:nvSpPr>
        <p:spPr>
          <a:xfrm rot="16200000">
            <a:off x="3938761" y="2456762"/>
            <a:ext cx="446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005F9-94FA-4D0C-B3E4-788126F15DEB}"/>
              </a:ext>
            </a:extLst>
          </p:cNvPr>
          <p:cNvSpPr txBox="1"/>
          <p:nvPr/>
        </p:nvSpPr>
        <p:spPr>
          <a:xfrm rot="16200000">
            <a:off x="6281468" y="2456764"/>
            <a:ext cx="446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1941E72-C759-4F8A-9381-E5493A6F590C}"/>
              </a:ext>
            </a:extLst>
          </p:cNvPr>
          <p:cNvSpPr txBox="1">
            <a:spLocks/>
          </p:cNvSpPr>
          <p:nvPr/>
        </p:nvSpPr>
        <p:spPr>
          <a:xfrm rot="16200000">
            <a:off x="7622082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B6CDD616-4B4D-EDDC-966C-8A7D4119ECC4}"/>
              </a:ext>
            </a:extLst>
          </p:cNvPr>
          <p:cNvSpPr txBox="1">
            <a:spLocks/>
          </p:cNvSpPr>
          <p:nvPr/>
        </p:nvSpPr>
        <p:spPr>
          <a:xfrm rot="16200000">
            <a:off x="5297960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6D660DB-564D-8796-1CBD-BE04E1C591BA}"/>
              </a:ext>
            </a:extLst>
          </p:cNvPr>
          <p:cNvSpPr txBox="1">
            <a:spLocks/>
          </p:cNvSpPr>
          <p:nvPr/>
        </p:nvSpPr>
        <p:spPr>
          <a:xfrm rot="16200000">
            <a:off x="2935738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5BFCF124-7D1B-995E-9C95-5627F76C8119}"/>
              </a:ext>
            </a:extLst>
          </p:cNvPr>
          <p:cNvSpPr txBox="1">
            <a:spLocks/>
          </p:cNvSpPr>
          <p:nvPr/>
        </p:nvSpPr>
        <p:spPr>
          <a:xfrm rot="16200000">
            <a:off x="573516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483BB75-D2A3-48EA-960B-FA8F4A96C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9763" y="5621968"/>
            <a:ext cx="1451710" cy="1197096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1A7B5DF-33E4-76FE-5041-3C9D0B489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7923" y="5621968"/>
            <a:ext cx="1451710" cy="119709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1E73221-0F0C-BB2A-BC59-A35A9E381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11914" y="5621968"/>
            <a:ext cx="1451710" cy="1197096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B05E64B-9B6E-A95D-DF7D-88B106A60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85905" y="5621968"/>
            <a:ext cx="1451710" cy="11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6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A26F7F6-933B-4FD1-B87C-E8587519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022" y="6764939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9FD1D-BDBD-4E18-A9E2-84E689D709E0}"/>
              </a:ext>
            </a:extLst>
          </p:cNvPr>
          <p:cNvSpPr txBox="1"/>
          <p:nvPr/>
        </p:nvSpPr>
        <p:spPr>
          <a:xfrm>
            <a:off x="1025725" y="1833478"/>
            <a:ext cx="337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C07C3-0EB8-4867-9625-5BE5D34F9D86}"/>
              </a:ext>
            </a:extLst>
          </p:cNvPr>
          <p:cNvSpPr txBox="1"/>
          <p:nvPr/>
        </p:nvSpPr>
        <p:spPr>
          <a:xfrm>
            <a:off x="6142644" y="1833478"/>
            <a:ext cx="337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31DF0-80E3-4A0E-ACAF-B3052369FE9B}"/>
              </a:ext>
            </a:extLst>
          </p:cNvPr>
          <p:cNvSpPr txBox="1"/>
          <p:nvPr/>
        </p:nvSpPr>
        <p:spPr>
          <a:xfrm>
            <a:off x="1025725" y="5802966"/>
            <a:ext cx="337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1C418-D3AF-4B73-B1AC-F7020345E549}"/>
              </a:ext>
            </a:extLst>
          </p:cNvPr>
          <p:cNvSpPr txBox="1"/>
          <p:nvPr/>
        </p:nvSpPr>
        <p:spPr>
          <a:xfrm>
            <a:off x="6142644" y="5802966"/>
            <a:ext cx="337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C934477B-8B69-F96E-17A9-2DD80388C335}"/>
              </a:ext>
            </a:extLst>
          </p:cNvPr>
          <p:cNvSpPr txBox="1">
            <a:spLocks/>
          </p:cNvSpPr>
          <p:nvPr/>
        </p:nvSpPr>
        <p:spPr>
          <a:xfrm>
            <a:off x="6394022" y="282923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1A6E116-24B5-8DA1-6A65-9C1AC455939E}"/>
              </a:ext>
            </a:extLst>
          </p:cNvPr>
          <p:cNvSpPr txBox="1">
            <a:spLocks/>
          </p:cNvSpPr>
          <p:nvPr/>
        </p:nvSpPr>
        <p:spPr>
          <a:xfrm>
            <a:off x="1324219" y="674588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FF5494CB-52FE-7A18-87C0-4110F5D4E93B}"/>
              </a:ext>
            </a:extLst>
          </p:cNvPr>
          <p:cNvSpPr txBox="1">
            <a:spLocks/>
          </p:cNvSpPr>
          <p:nvPr/>
        </p:nvSpPr>
        <p:spPr>
          <a:xfrm>
            <a:off x="1324219" y="281018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DB003D-69D4-357E-6619-CE8342495353}"/>
              </a:ext>
            </a:extLst>
          </p:cNvPr>
          <p:cNvGrpSpPr/>
          <p:nvPr/>
        </p:nvGrpSpPr>
        <p:grpSpPr>
          <a:xfrm>
            <a:off x="738963" y="685800"/>
            <a:ext cx="8580474" cy="6400801"/>
            <a:chOff x="738963" y="685800"/>
            <a:chExt cx="8580474" cy="64008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ADA278-0B63-463B-A6E1-AFB934681061}"/>
                </a:ext>
              </a:extLst>
            </p:cNvPr>
            <p:cNvSpPr/>
            <p:nvPr/>
          </p:nvSpPr>
          <p:spPr>
            <a:xfrm>
              <a:off x="738963" y="685800"/>
              <a:ext cx="3545958" cy="247738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7223CE-96FD-4915-BA39-A5FE0E638771}"/>
                </a:ext>
              </a:extLst>
            </p:cNvPr>
            <p:cNvSpPr/>
            <p:nvPr/>
          </p:nvSpPr>
          <p:spPr>
            <a:xfrm>
              <a:off x="738963" y="4609215"/>
              <a:ext cx="3545958" cy="247738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8F2ED4-6D97-4CB6-ADF0-E9E17AFDB2DB}"/>
                </a:ext>
              </a:extLst>
            </p:cNvPr>
            <p:cNvSpPr/>
            <p:nvPr/>
          </p:nvSpPr>
          <p:spPr>
            <a:xfrm>
              <a:off x="5773479" y="685800"/>
              <a:ext cx="3545958" cy="247738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01B9C1-ADCC-4E1E-93F3-6A0AC01CF909}"/>
                </a:ext>
              </a:extLst>
            </p:cNvPr>
            <p:cNvSpPr/>
            <p:nvPr/>
          </p:nvSpPr>
          <p:spPr>
            <a:xfrm>
              <a:off x="5773479" y="4609215"/>
              <a:ext cx="3545958" cy="247738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0641885-4DF9-189F-C24C-A8981EE19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202" y="711029"/>
              <a:ext cx="2027578" cy="1132740"/>
            </a:xfrm>
            <a:prstGeom prst="rect">
              <a:avLst/>
            </a:prstGeom>
          </p:spPr>
        </p:pic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8D42C4B-3C6C-3D59-1FE9-A3FD2A4BF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700" y="4668223"/>
              <a:ext cx="2027578" cy="1132740"/>
            </a:xfrm>
            <a:prstGeom prst="rect">
              <a:avLst/>
            </a:prstGeom>
          </p:spPr>
        </p:pic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B2F198C-B6C1-3B60-3636-4C1ABD3E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620" y="786122"/>
              <a:ext cx="2027578" cy="1132740"/>
            </a:xfrm>
            <a:prstGeom prst="rect">
              <a:avLst/>
            </a:prstGeom>
          </p:spPr>
        </p:pic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B309407-2FB5-1C12-B1F9-6EC34CCC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718" y="4715168"/>
              <a:ext cx="2027578" cy="1132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3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039464-DFE3-38A4-E30C-CCB21F80B1CB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11541" y="170627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06750" y="1642730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5879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EBF5221-0C84-40F8-B06A-2B0E5DF3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DAD96-426D-4CAC-8AFC-321782F03CE1}"/>
              </a:ext>
            </a:extLst>
          </p:cNvPr>
          <p:cNvSpPr txBox="1"/>
          <p:nvPr/>
        </p:nvSpPr>
        <p:spPr>
          <a:xfrm>
            <a:off x="879845" y="1157589"/>
            <a:ext cx="342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AC7CB7B-9C06-D595-AC93-887620121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77" y="734736"/>
            <a:ext cx="1201129" cy="6193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725AB-D8F3-99A2-F082-B79CB2DE7DE1}"/>
              </a:ext>
            </a:extLst>
          </p:cNvPr>
          <p:cNvSpPr txBox="1"/>
          <p:nvPr/>
        </p:nvSpPr>
        <p:spPr>
          <a:xfrm>
            <a:off x="902416" y="3610717"/>
            <a:ext cx="342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1FDCEF-6881-8AE4-0A6F-33FC10E1F5A2}"/>
              </a:ext>
            </a:extLst>
          </p:cNvPr>
          <p:cNvSpPr txBox="1"/>
          <p:nvPr/>
        </p:nvSpPr>
        <p:spPr>
          <a:xfrm>
            <a:off x="816695" y="6141335"/>
            <a:ext cx="342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6BB0B1-999C-4423-D7C8-2AD44EB16A01}"/>
              </a:ext>
            </a:extLst>
          </p:cNvPr>
          <p:cNvSpPr txBox="1"/>
          <p:nvPr/>
        </p:nvSpPr>
        <p:spPr>
          <a:xfrm>
            <a:off x="6060425" y="1234307"/>
            <a:ext cx="342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090BBC-32FA-96A4-7FF6-B6F7120D2250}"/>
              </a:ext>
            </a:extLst>
          </p:cNvPr>
          <p:cNvSpPr txBox="1"/>
          <p:nvPr/>
        </p:nvSpPr>
        <p:spPr>
          <a:xfrm>
            <a:off x="6082996" y="3687435"/>
            <a:ext cx="342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299E62-3FD7-0930-DE6B-17ED046BB299}"/>
              </a:ext>
            </a:extLst>
          </p:cNvPr>
          <p:cNvSpPr txBox="1"/>
          <p:nvPr/>
        </p:nvSpPr>
        <p:spPr>
          <a:xfrm>
            <a:off x="5997275" y="6218053"/>
            <a:ext cx="342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10B956-A38C-8D86-74DC-0DF97598D54F}"/>
              </a:ext>
            </a:extLst>
          </p:cNvPr>
          <p:cNvGrpSpPr/>
          <p:nvPr/>
        </p:nvGrpSpPr>
        <p:grpSpPr>
          <a:xfrm>
            <a:off x="738963" y="685800"/>
            <a:ext cx="8658447" cy="6487633"/>
            <a:chOff x="738963" y="685800"/>
            <a:chExt cx="8658447" cy="64876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EAD636-C3C0-495F-B0C6-A5C063E8370B}"/>
                </a:ext>
              </a:extLst>
            </p:cNvPr>
            <p:cNvSpPr/>
            <p:nvPr/>
          </p:nvSpPr>
          <p:spPr>
            <a:xfrm>
              <a:off x="738963" y="685800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F50ED2-83C1-416F-A70B-9759CB3CAFDD}"/>
                </a:ext>
              </a:extLst>
            </p:cNvPr>
            <p:cNvSpPr/>
            <p:nvPr/>
          </p:nvSpPr>
          <p:spPr>
            <a:xfrm>
              <a:off x="738963" y="3140149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EF5FD5-D367-417F-BA7B-102DCB4B493C}"/>
                </a:ext>
              </a:extLst>
            </p:cNvPr>
            <p:cNvSpPr/>
            <p:nvPr/>
          </p:nvSpPr>
          <p:spPr>
            <a:xfrm>
              <a:off x="738963" y="5594498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A030C9-C58F-4950-ABD1-B9831BDFA113}"/>
                </a:ext>
              </a:extLst>
            </p:cNvPr>
            <p:cNvSpPr/>
            <p:nvPr/>
          </p:nvSpPr>
          <p:spPr>
            <a:xfrm>
              <a:off x="5851452" y="685800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2AB5FC-C200-4946-904D-92F4AC8C4E5A}"/>
                </a:ext>
              </a:extLst>
            </p:cNvPr>
            <p:cNvSpPr/>
            <p:nvPr/>
          </p:nvSpPr>
          <p:spPr>
            <a:xfrm>
              <a:off x="5851452" y="3140149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EF527A-465F-4774-ADFB-882E2D079036}"/>
                </a:ext>
              </a:extLst>
            </p:cNvPr>
            <p:cNvSpPr/>
            <p:nvPr/>
          </p:nvSpPr>
          <p:spPr>
            <a:xfrm>
              <a:off x="5851452" y="5594498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603D27FA-FDA5-94BC-CEAE-501B4B584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948" y="3187864"/>
              <a:ext cx="1201129" cy="619382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326588D0-E367-CB64-AE7C-BCED14BDA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227" y="5718482"/>
              <a:ext cx="1201129" cy="619382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3639F879-21E3-B0C7-3BED-EAFE5B19A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957" y="811454"/>
              <a:ext cx="1201129" cy="619382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071A3045-A39A-878C-D34D-F406F833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4528" y="3264582"/>
              <a:ext cx="1201129" cy="619382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59D6828-64C5-97AD-6924-6147B1AED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807" y="5795200"/>
              <a:ext cx="1201129" cy="619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894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C82E8D1-5D3C-4CAD-9444-D1E460D3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3D34F-9D96-4F64-9944-DD26268F20A8}"/>
              </a:ext>
            </a:extLst>
          </p:cNvPr>
          <p:cNvSpPr txBox="1"/>
          <p:nvPr/>
        </p:nvSpPr>
        <p:spPr>
          <a:xfrm>
            <a:off x="823356" y="751701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E32A1-CC8C-1717-1CB2-BAC313C8CFC8}"/>
              </a:ext>
            </a:extLst>
          </p:cNvPr>
          <p:cNvSpPr txBox="1"/>
          <p:nvPr/>
        </p:nvSpPr>
        <p:spPr>
          <a:xfrm>
            <a:off x="823356" y="3034176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B76FA2-1056-8D04-73E7-3A27568A19EE}"/>
              </a:ext>
            </a:extLst>
          </p:cNvPr>
          <p:cNvSpPr txBox="1"/>
          <p:nvPr/>
        </p:nvSpPr>
        <p:spPr>
          <a:xfrm>
            <a:off x="823356" y="5633776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5C4BD2-7E31-EF42-3EC3-4D00BE934D5E}"/>
              </a:ext>
            </a:extLst>
          </p:cNvPr>
          <p:cNvSpPr txBox="1"/>
          <p:nvPr/>
        </p:nvSpPr>
        <p:spPr>
          <a:xfrm>
            <a:off x="4047610" y="786537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A57ABF-BFE6-2DEC-3B8B-6422304FA9AE}"/>
              </a:ext>
            </a:extLst>
          </p:cNvPr>
          <p:cNvSpPr txBox="1"/>
          <p:nvPr/>
        </p:nvSpPr>
        <p:spPr>
          <a:xfrm>
            <a:off x="4047610" y="3069012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E35F18-9839-B2CC-2130-F76B90B62B70}"/>
              </a:ext>
            </a:extLst>
          </p:cNvPr>
          <p:cNvSpPr txBox="1"/>
          <p:nvPr/>
        </p:nvSpPr>
        <p:spPr>
          <a:xfrm>
            <a:off x="4047610" y="5668612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4929CC-ACBA-A47E-57A9-3A8C7964DD3B}"/>
              </a:ext>
            </a:extLst>
          </p:cNvPr>
          <p:cNvSpPr txBox="1"/>
          <p:nvPr/>
        </p:nvSpPr>
        <p:spPr>
          <a:xfrm>
            <a:off x="7271864" y="685800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9718D1-7463-5CDB-3E78-CBE2539EC5DA}"/>
              </a:ext>
            </a:extLst>
          </p:cNvPr>
          <p:cNvSpPr txBox="1"/>
          <p:nvPr/>
        </p:nvSpPr>
        <p:spPr>
          <a:xfrm>
            <a:off x="7271864" y="3041679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FD527F-4DCE-4581-E46C-83AE70CE1469}"/>
              </a:ext>
            </a:extLst>
          </p:cNvPr>
          <p:cNvSpPr txBox="1"/>
          <p:nvPr/>
        </p:nvSpPr>
        <p:spPr>
          <a:xfrm>
            <a:off x="7271864" y="5567875"/>
            <a:ext cx="2170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4F9511C-FA06-F7C8-CA94-F79B2346ACB2}"/>
              </a:ext>
            </a:extLst>
          </p:cNvPr>
          <p:cNvGrpSpPr/>
          <p:nvPr/>
        </p:nvGrpSpPr>
        <p:grpSpPr>
          <a:xfrm>
            <a:off x="738963" y="685800"/>
            <a:ext cx="8580474" cy="6487633"/>
            <a:chOff x="738963" y="685800"/>
            <a:chExt cx="8580474" cy="64876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0444CFE-A5DA-40DB-81E1-E7CF6B0A7722}"/>
                </a:ext>
              </a:extLst>
            </p:cNvPr>
            <p:cNvSpPr/>
            <p:nvPr/>
          </p:nvSpPr>
          <p:spPr>
            <a:xfrm>
              <a:off x="738963" y="685800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30F4C2-EEC2-4939-822C-C81DF2F640EB}"/>
                </a:ext>
              </a:extLst>
            </p:cNvPr>
            <p:cNvSpPr/>
            <p:nvPr/>
          </p:nvSpPr>
          <p:spPr>
            <a:xfrm>
              <a:off x="738963" y="5594498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AAB640-2E16-4A0F-B722-12D3CD1A919D}"/>
                </a:ext>
              </a:extLst>
            </p:cNvPr>
            <p:cNvSpPr/>
            <p:nvPr/>
          </p:nvSpPr>
          <p:spPr>
            <a:xfrm>
              <a:off x="3963286" y="685800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1B6FDB-BEAE-462D-B06C-008EF8A7A317}"/>
                </a:ext>
              </a:extLst>
            </p:cNvPr>
            <p:cNvSpPr/>
            <p:nvPr/>
          </p:nvSpPr>
          <p:spPr>
            <a:xfrm>
              <a:off x="3963286" y="3140149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F13AB4-BB68-4A4E-B9E6-E697B75EBCE6}"/>
                </a:ext>
              </a:extLst>
            </p:cNvPr>
            <p:cNvSpPr/>
            <p:nvPr/>
          </p:nvSpPr>
          <p:spPr>
            <a:xfrm>
              <a:off x="3963286" y="5594498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F51DDF-327E-49A0-A9EA-C6878639E781}"/>
                </a:ext>
              </a:extLst>
            </p:cNvPr>
            <p:cNvSpPr/>
            <p:nvPr/>
          </p:nvSpPr>
          <p:spPr>
            <a:xfrm>
              <a:off x="7187609" y="685800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CA1351-0F9A-4955-959C-75EE6ACAD372}"/>
                </a:ext>
              </a:extLst>
            </p:cNvPr>
            <p:cNvSpPr/>
            <p:nvPr/>
          </p:nvSpPr>
          <p:spPr>
            <a:xfrm>
              <a:off x="7187609" y="3140149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96449A-F22E-4673-89A6-8598D6D6F6BC}"/>
                </a:ext>
              </a:extLst>
            </p:cNvPr>
            <p:cNvSpPr/>
            <p:nvPr/>
          </p:nvSpPr>
          <p:spPr>
            <a:xfrm>
              <a:off x="7187609" y="5594498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B06576-2D47-8A0D-2FD2-927E677AF7B7}"/>
                </a:ext>
              </a:extLst>
            </p:cNvPr>
            <p:cNvSpPr/>
            <p:nvPr/>
          </p:nvSpPr>
          <p:spPr>
            <a:xfrm>
              <a:off x="842694" y="3249147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AC4F81A-ABFE-969F-7381-3A86BA49C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783" y="1521142"/>
              <a:ext cx="1332864" cy="68731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F08FB1-FA36-3FB2-D481-2026E6E1F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783" y="3803617"/>
              <a:ext cx="1332864" cy="68731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FEC995B-F555-63FB-4751-E235E8303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783" y="6403217"/>
              <a:ext cx="1332864" cy="68731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06722C5-6610-9568-5EEF-FC062FE5D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037" y="1555978"/>
              <a:ext cx="1332864" cy="68731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5E85846-5FB2-6E35-6699-7E4076BF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037" y="3838453"/>
              <a:ext cx="1332864" cy="68731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41763C0-A08B-893C-5854-6D53AB1FE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037" y="6438053"/>
              <a:ext cx="1332864" cy="68731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A90D860-CCCC-B2BC-48EE-FB0A0590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291" y="1455241"/>
              <a:ext cx="1332864" cy="68731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BE6F625-861E-A156-565F-029DA1759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291" y="3824432"/>
              <a:ext cx="1332864" cy="68731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50C24A6-7CE0-9EA5-3FC8-58E889378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291" y="6337316"/>
              <a:ext cx="1332864" cy="687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70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A26F7F6-933B-4FD1-B87C-E8587519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022" y="6764939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C934477B-8B69-F96E-17A9-2DD80388C335}"/>
              </a:ext>
            </a:extLst>
          </p:cNvPr>
          <p:cNvSpPr txBox="1">
            <a:spLocks/>
          </p:cNvSpPr>
          <p:nvPr/>
        </p:nvSpPr>
        <p:spPr>
          <a:xfrm>
            <a:off x="6394022" y="282923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1A6E116-24B5-8DA1-6A65-9C1AC455939E}"/>
              </a:ext>
            </a:extLst>
          </p:cNvPr>
          <p:cNvSpPr txBox="1">
            <a:spLocks/>
          </p:cNvSpPr>
          <p:nvPr/>
        </p:nvSpPr>
        <p:spPr>
          <a:xfrm>
            <a:off x="1324219" y="674588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FF5494CB-52FE-7A18-87C0-4110F5D4E93B}"/>
              </a:ext>
            </a:extLst>
          </p:cNvPr>
          <p:cNvSpPr txBox="1">
            <a:spLocks/>
          </p:cNvSpPr>
          <p:nvPr/>
        </p:nvSpPr>
        <p:spPr>
          <a:xfrm>
            <a:off x="1324219" y="281018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2CEED2-A1A1-01EB-C278-40F337C76EAD}"/>
              </a:ext>
            </a:extLst>
          </p:cNvPr>
          <p:cNvGrpSpPr/>
          <p:nvPr/>
        </p:nvGrpSpPr>
        <p:grpSpPr>
          <a:xfrm>
            <a:off x="738963" y="685800"/>
            <a:ext cx="8580474" cy="6400801"/>
            <a:chOff x="738963" y="685800"/>
            <a:chExt cx="8580474" cy="64008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ADA278-0B63-463B-A6E1-AFB934681061}"/>
                </a:ext>
              </a:extLst>
            </p:cNvPr>
            <p:cNvSpPr/>
            <p:nvPr/>
          </p:nvSpPr>
          <p:spPr>
            <a:xfrm>
              <a:off x="738963" y="685800"/>
              <a:ext cx="3545958" cy="247738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7223CE-96FD-4915-BA39-A5FE0E638771}"/>
                </a:ext>
              </a:extLst>
            </p:cNvPr>
            <p:cNvSpPr/>
            <p:nvPr/>
          </p:nvSpPr>
          <p:spPr>
            <a:xfrm>
              <a:off x="738963" y="4609215"/>
              <a:ext cx="3545958" cy="247738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8F2ED4-6D97-4CB6-ADF0-E9E17AFDB2DB}"/>
                </a:ext>
              </a:extLst>
            </p:cNvPr>
            <p:cNvSpPr/>
            <p:nvPr/>
          </p:nvSpPr>
          <p:spPr>
            <a:xfrm>
              <a:off x="5773479" y="685800"/>
              <a:ext cx="3545958" cy="247738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01B9C1-ADCC-4E1E-93F3-6A0AC01CF909}"/>
                </a:ext>
              </a:extLst>
            </p:cNvPr>
            <p:cNvSpPr/>
            <p:nvPr/>
          </p:nvSpPr>
          <p:spPr>
            <a:xfrm>
              <a:off x="5773479" y="4609215"/>
              <a:ext cx="3545958" cy="2477386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A21E66A-113E-2422-6C39-7F709E07B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964" y="4984480"/>
              <a:ext cx="1371610" cy="76627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A01D7F-D84B-FA35-AC01-46124E07A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137" y="774812"/>
              <a:ext cx="1371610" cy="7662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6222A-DA17-FB85-49E2-8C7EB4846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5069" y="4924810"/>
              <a:ext cx="1371610" cy="7662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1C5203-25E5-B6ED-82E4-49AE96DD9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242" y="715142"/>
              <a:ext cx="1371610" cy="76627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89FD1D-BDBD-4E18-A9E2-84E689D709E0}"/>
              </a:ext>
            </a:extLst>
          </p:cNvPr>
          <p:cNvSpPr txBox="1"/>
          <p:nvPr/>
        </p:nvSpPr>
        <p:spPr>
          <a:xfrm>
            <a:off x="1203545" y="1540525"/>
            <a:ext cx="337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C07C3-0EB8-4867-9625-5BE5D34F9D86}"/>
              </a:ext>
            </a:extLst>
          </p:cNvPr>
          <p:cNvSpPr txBox="1"/>
          <p:nvPr/>
        </p:nvSpPr>
        <p:spPr>
          <a:xfrm>
            <a:off x="6320464" y="1540525"/>
            <a:ext cx="337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31DF0-80E3-4A0E-ACAF-B3052369FE9B}"/>
              </a:ext>
            </a:extLst>
          </p:cNvPr>
          <p:cNvSpPr txBox="1"/>
          <p:nvPr/>
        </p:nvSpPr>
        <p:spPr>
          <a:xfrm>
            <a:off x="1203545" y="5621634"/>
            <a:ext cx="337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1C418-D3AF-4B73-B1AC-F7020345E549}"/>
              </a:ext>
            </a:extLst>
          </p:cNvPr>
          <p:cNvSpPr txBox="1"/>
          <p:nvPr/>
        </p:nvSpPr>
        <p:spPr>
          <a:xfrm>
            <a:off x="6320464" y="5621634"/>
            <a:ext cx="337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2543687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EBF5221-0C84-40F8-B06A-2B0E5DF3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DAD96-426D-4CAC-8AFC-321782F03CE1}"/>
              </a:ext>
            </a:extLst>
          </p:cNvPr>
          <p:cNvSpPr txBox="1"/>
          <p:nvPr/>
        </p:nvSpPr>
        <p:spPr>
          <a:xfrm>
            <a:off x="855922" y="1041987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6C01B-7C7A-46B1-ADE9-6A1E7A187C0C}"/>
              </a:ext>
            </a:extLst>
          </p:cNvPr>
          <p:cNvSpPr txBox="1"/>
          <p:nvPr/>
        </p:nvSpPr>
        <p:spPr>
          <a:xfrm>
            <a:off x="855922" y="3526768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BF6E0-7AE9-4620-81F4-6718D0992DC1}"/>
              </a:ext>
            </a:extLst>
          </p:cNvPr>
          <p:cNvSpPr txBox="1"/>
          <p:nvPr/>
        </p:nvSpPr>
        <p:spPr>
          <a:xfrm>
            <a:off x="855922" y="6011549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FC004-8522-479F-B582-263C4E80A332}"/>
              </a:ext>
            </a:extLst>
          </p:cNvPr>
          <p:cNvSpPr txBox="1"/>
          <p:nvPr/>
        </p:nvSpPr>
        <p:spPr>
          <a:xfrm>
            <a:off x="6016257" y="1010930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3B39F-0B6D-4893-B967-96CD69A677E7}"/>
              </a:ext>
            </a:extLst>
          </p:cNvPr>
          <p:cNvSpPr txBox="1"/>
          <p:nvPr/>
        </p:nvSpPr>
        <p:spPr>
          <a:xfrm>
            <a:off x="6016257" y="3495711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FAA40-7F78-44D4-BE8D-5C3C87DB0452}"/>
              </a:ext>
            </a:extLst>
          </p:cNvPr>
          <p:cNvSpPr txBox="1"/>
          <p:nvPr/>
        </p:nvSpPr>
        <p:spPr>
          <a:xfrm>
            <a:off x="6016257" y="5980492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931FE5-690F-BA92-3B52-FDB6061795CB}"/>
              </a:ext>
            </a:extLst>
          </p:cNvPr>
          <p:cNvGrpSpPr/>
          <p:nvPr/>
        </p:nvGrpSpPr>
        <p:grpSpPr>
          <a:xfrm>
            <a:off x="738963" y="685800"/>
            <a:ext cx="8658447" cy="6487633"/>
            <a:chOff x="738963" y="685800"/>
            <a:chExt cx="8658447" cy="64876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EAD636-C3C0-495F-B0C6-A5C063E8370B}"/>
                </a:ext>
              </a:extLst>
            </p:cNvPr>
            <p:cNvSpPr/>
            <p:nvPr/>
          </p:nvSpPr>
          <p:spPr>
            <a:xfrm>
              <a:off x="738963" y="685800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F50ED2-83C1-416F-A70B-9759CB3CAFDD}"/>
                </a:ext>
              </a:extLst>
            </p:cNvPr>
            <p:cNvSpPr/>
            <p:nvPr/>
          </p:nvSpPr>
          <p:spPr>
            <a:xfrm>
              <a:off x="738963" y="3140149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EF5FD5-D367-417F-BA7B-102DCB4B493C}"/>
                </a:ext>
              </a:extLst>
            </p:cNvPr>
            <p:cNvSpPr/>
            <p:nvPr/>
          </p:nvSpPr>
          <p:spPr>
            <a:xfrm>
              <a:off x="738963" y="5594498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A030C9-C58F-4950-ABD1-B9831BDFA113}"/>
                </a:ext>
              </a:extLst>
            </p:cNvPr>
            <p:cNvSpPr/>
            <p:nvPr/>
          </p:nvSpPr>
          <p:spPr>
            <a:xfrm>
              <a:off x="5851452" y="685800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2AB5FC-C200-4946-904D-92F4AC8C4E5A}"/>
                </a:ext>
              </a:extLst>
            </p:cNvPr>
            <p:cNvSpPr/>
            <p:nvPr/>
          </p:nvSpPr>
          <p:spPr>
            <a:xfrm>
              <a:off x="5851452" y="3140149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EF527A-465F-4774-ADFB-882E2D079036}"/>
                </a:ext>
              </a:extLst>
            </p:cNvPr>
            <p:cNvSpPr/>
            <p:nvPr/>
          </p:nvSpPr>
          <p:spPr>
            <a:xfrm>
              <a:off x="5851452" y="5594498"/>
              <a:ext cx="3545958" cy="1578935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13A1756-7695-1323-AEAE-6FAECA65F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428" y="786236"/>
              <a:ext cx="1044745" cy="583665"/>
            </a:xfrm>
            <a:prstGeom prst="rect">
              <a:avLst/>
            </a:prstGeom>
          </p:spPr>
        </p:pic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4D15D5F-7747-67FD-C138-E218FC314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058" y="786235"/>
              <a:ext cx="1044745" cy="583665"/>
            </a:xfrm>
            <a:prstGeom prst="rect">
              <a:avLst/>
            </a:prstGeom>
          </p:spPr>
        </p:pic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017996E-2763-35C0-6CDA-00DA9EE49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840" y="3179857"/>
              <a:ext cx="1044745" cy="583665"/>
            </a:xfrm>
            <a:prstGeom prst="rect">
              <a:avLst/>
            </a:prstGeom>
          </p:spPr>
        </p:pic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B297E3B-A91F-FCE2-71B3-246FD52F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470" y="3179856"/>
              <a:ext cx="1044745" cy="583665"/>
            </a:xfrm>
            <a:prstGeom prst="rect">
              <a:avLst/>
            </a:prstGeom>
          </p:spPr>
        </p:pic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5444BAF-0817-FDA8-BFDE-3FEE5229A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840" y="5725366"/>
              <a:ext cx="1044745" cy="583665"/>
            </a:xfrm>
            <a:prstGeom prst="rect">
              <a:avLst/>
            </a:prstGeom>
          </p:spPr>
        </p:pic>
        <p:pic>
          <p:nvPicPr>
            <p:cNvPr id="21" name="Picture 2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686EB8D-4715-A108-321D-A279BC87C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470" y="5725365"/>
              <a:ext cx="1044745" cy="583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3009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C82E8D1-5D3C-4CAD-9444-D1E460D3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3D34F-9D96-4F64-9944-DD26268F20A8}"/>
              </a:ext>
            </a:extLst>
          </p:cNvPr>
          <p:cNvSpPr txBox="1"/>
          <p:nvPr/>
        </p:nvSpPr>
        <p:spPr>
          <a:xfrm>
            <a:off x="924552" y="1314462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3F999-3915-4825-AB7F-844B97B61972}"/>
              </a:ext>
            </a:extLst>
          </p:cNvPr>
          <p:cNvSpPr txBox="1"/>
          <p:nvPr/>
        </p:nvSpPr>
        <p:spPr>
          <a:xfrm>
            <a:off x="4187551" y="1314462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A883F-BE97-48D1-9483-78442F15DCFE}"/>
              </a:ext>
            </a:extLst>
          </p:cNvPr>
          <p:cNvSpPr txBox="1"/>
          <p:nvPr/>
        </p:nvSpPr>
        <p:spPr>
          <a:xfrm>
            <a:off x="7373198" y="1314462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091A6-D0BC-4798-8915-74AF8756FF1E}"/>
              </a:ext>
            </a:extLst>
          </p:cNvPr>
          <p:cNvSpPr txBox="1"/>
          <p:nvPr/>
        </p:nvSpPr>
        <p:spPr>
          <a:xfrm>
            <a:off x="924552" y="3799243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B4774-8249-463C-B5CE-A7346C73831C}"/>
              </a:ext>
            </a:extLst>
          </p:cNvPr>
          <p:cNvSpPr txBox="1"/>
          <p:nvPr/>
        </p:nvSpPr>
        <p:spPr>
          <a:xfrm>
            <a:off x="4187551" y="3799243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584EB-71C4-4BA6-87B5-3ED70B22AC22}"/>
              </a:ext>
            </a:extLst>
          </p:cNvPr>
          <p:cNvSpPr txBox="1"/>
          <p:nvPr/>
        </p:nvSpPr>
        <p:spPr>
          <a:xfrm>
            <a:off x="7373198" y="3799243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3962F-91E5-4AFF-A134-05E10CEE6BDD}"/>
              </a:ext>
            </a:extLst>
          </p:cNvPr>
          <p:cNvSpPr txBox="1"/>
          <p:nvPr/>
        </p:nvSpPr>
        <p:spPr>
          <a:xfrm>
            <a:off x="924552" y="6284024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5DA573-DD30-4143-8E6B-EB9CC0347B2F}"/>
              </a:ext>
            </a:extLst>
          </p:cNvPr>
          <p:cNvSpPr txBox="1"/>
          <p:nvPr/>
        </p:nvSpPr>
        <p:spPr>
          <a:xfrm>
            <a:off x="4187551" y="6284024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32F079-A9A8-4B06-B95C-6D7D36E61FF8}"/>
              </a:ext>
            </a:extLst>
          </p:cNvPr>
          <p:cNvSpPr txBox="1"/>
          <p:nvPr/>
        </p:nvSpPr>
        <p:spPr>
          <a:xfrm>
            <a:off x="7373198" y="6284024"/>
            <a:ext cx="217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1A0C3F-91FD-11C1-AC1C-33BE4274DDDB}"/>
              </a:ext>
            </a:extLst>
          </p:cNvPr>
          <p:cNvGrpSpPr/>
          <p:nvPr/>
        </p:nvGrpSpPr>
        <p:grpSpPr>
          <a:xfrm>
            <a:off x="738963" y="685800"/>
            <a:ext cx="8580474" cy="6487633"/>
            <a:chOff x="738963" y="685800"/>
            <a:chExt cx="8580474" cy="64876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0444CFE-A5DA-40DB-81E1-E7CF6B0A7722}"/>
                </a:ext>
              </a:extLst>
            </p:cNvPr>
            <p:cNvSpPr/>
            <p:nvPr/>
          </p:nvSpPr>
          <p:spPr>
            <a:xfrm>
              <a:off x="738963" y="685800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F586EB-0250-48C6-B45F-412A3A5B1031}"/>
                </a:ext>
              </a:extLst>
            </p:cNvPr>
            <p:cNvSpPr/>
            <p:nvPr/>
          </p:nvSpPr>
          <p:spPr>
            <a:xfrm>
              <a:off x="738963" y="3140149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30F4C2-EEC2-4939-822C-C81DF2F640EB}"/>
                </a:ext>
              </a:extLst>
            </p:cNvPr>
            <p:cNvSpPr/>
            <p:nvPr/>
          </p:nvSpPr>
          <p:spPr>
            <a:xfrm>
              <a:off x="738963" y="5594498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AAB640-2E16-4A0F-B722-12D3CD1A919D}"/>
                </a:ext>
              </a:extLst>
            </p:cNvPr>
            <p:cNvSpPr/>
            <p:nvPr/>
          </p:nvSpPr>
          <p:spPr>
            <a:xfrm>
              <a:off x="3963286" y="685800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1B6FDB-BEAE-462D-B06C-008EF8A7A317}"/>
                </a:ext>
              </a:extLst>
            </p:cNvPr>
            <p:cNvSpPr/>
            <p:nvPr/>
          </p:nvSpPr>
          <p:spPr>
            <a:xfrm>
              <a:off x="3963286" y="3140149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F13AB4-BB68-4A4E-B9E6-E697B75EBCE6}"/>
                </a:ext>
              </a:extLst>
            </p:cNvPr>
            <p:cNvSpPr/>
            <p:nvPr/>
          </p:nvSpPr>
          <p:spPr>
            <a:xfrm>
              <a:off x="3963286" y="5594498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F51DDF-327E-49A0-A9EA-C6878639E781}"/>
                </a:ext>
              </a:extLst>
            </p:cNvPr>
            <p:cNvSpPr/>
            <p:nvPr/>
          </p:nvSpPr>
          <p:spPr>
            <a:xfrm>
              <a:off x="7187609" y="685800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CA1351-0F9A-4955-959C-75EE6ACAD372}"/>
                </a:ext>
              </a:extLst>
            </p:cNvPr>
            <p:cNvSpPr/>
            <p:nvPr/>
          </p:nvSpPr>
          <p:spPr>
            <a:xfrm>
              <a:off x="7187609" y="3140149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96449A-F22E-4673-89A6-8598D6D6F6BC}"/>
                </a:ext>
              </a:extLst>
            </p:cNvPr>
            <p:cNvSpPr/>
            <p:nvPr/>
          </p:nvSpPr>
          <p:spPr>
            <a:xfrm>
              <a:off x="7187609" y="5594498"/>
              <a:ext cx="2131828" cy="157893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A9C7984-44DE-3540-A74B-E68E7D1AD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734" y="803844"/>
              <a:ext cx="832285" cy="464970"/>
            </a:xfrm>
            <a:prstGeom prst="rect">
              <a:avLst/>
            </a:prstGeom>
          </p:spPr>
        </p:pic>
        <p:pic>
          <p:nvPicPr>
            <p:cNvPr id="23" name="Picture 2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55E25E9-33A2-27FB-F65E-DE28D6C3A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057" y="819060"/>
              <a:ext cx="832285" cy="464970"/>
            </a:xfrm>
            <a:prstGeom prst="rect">
              <a:avLst/>
            </a:prstGeom>
          </p:spPr>
        </p:pic>
        <p:pic>
          <p:nvPicPr>
            <p:cNvPr id="24" name="Picture 2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7658D91-C0E6-A8AE-F4F3-DA8A701B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3" y="803844"/>
              <a:ext cx="832285" cy="464970"/>
            </a:xfrm>
            <a:prstGeom prst="rect">
              <a:avLst/>
            </a:prstGeom>
          </p:spPr>
        </p:pic>
        <p:pic>
          <p:nvPicPr>
            <p:cNvPr id="25" name="Picture 2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3A18CDC-0BEF-72B3-DE5B-56008B96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734" y="3258193"/>
              <a:ext cx="832285" cy="464970"/>
            </a:xfrm>
            <a:prstGeom prst="rect">
              <a:avLst/>
            </a:prstGeom>
          </p:spPr>
        </p:pic>
        <p:pic>
          <p:nvPicPr>
            <p:cNvPr id="26" name="Picture 2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B281BFA-CBB6-8A7C-8BCE-8E6B4BE73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057" y="3273409"/>
              <a:ext cx="832285" cy="464970"/>
            </a:xfrm>
            <a:prstGeom prst="rect">
              <a:avLst/>
            </a:prstGeom>
          </p:spPr>
        </p:pic>
        <p:pic>
          <p:nvPicPr>
            <p:cNvPr id="27" name="Picture 2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77DDC92-D02F-353F-078B-560354A2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3" y="3258193"/>
              <a:ext cx="832285" cy="464970"/>
            </a:xfrm>
            <a:prstGeom prst="rect">
              <a:avLst/>
            </a:prstGeom>
          </p:spPr>
        </p:pic>
        <p:pic>
          <p:nvPicPr>
            <p:cNvPr id="28" name="Picture 2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E337A4E-3315-3277-1CCA-3C97C47B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734" y="5721382"/>
              <a:ext cx="832285" cy="464970"/>
            </a:xfrm>
            <a:prstGeom prst="rect">
              <a:avLst/>
            </a:prstGeom>
          </p:spPr>
        </p:pic>
        <p:pic>
          <p:nvPicPr>
            <p:cNvPr id="29" name="Picture 2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46D26C6-9AB5-F680-5E96-080DFE961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057" y="5736598"/>
              <a:ext cx="832285" cy="464970"/>
            </a:xfrm>
            <a:prstGeom prst="rect">
              <a:avLst/>
            </a:prstGeom>
          </p:spPr>
        </p:pic>
        <p:pic>
          <p:nvPicPr>
            <p:cNvPr id="30" name="Picture 2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49F7A9F-BD89-F50C-1F6A-3479AB5C7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3" y="5721382"/>
              <a:ext cx="832285" cy="46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46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1053F8-E35D-42E1-A7AE-94F00F14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CA84C1-A213-17ED-C58C-3301A279EC04}"/>
              </a:ext>
            </a:extLst>
          </p:cNvPr>
          <p:cNvGrpSpPr/>
          <p:nvPr/>
        </p:nvGrpSpPr>
        <p:grpSpPr>
          <a:xfrm>
            <a:off x="1919178" y="741621"/>
            <a:ext cx="6337004" cy="6289158"/>
            <a:chOff x="1919178" y="741621"/>
            <a:chExt cx="6337004" cy="628915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BA3B46E-7C5D-4E1C-8E67-816A0080A5D5}"/>
                </a:ext>
              </a:extLst>
            </p:cNvPr>
            <p:cNvSpPr/>
            <p:nvPr/>
          </p:nvSpPr>
          <p:spPr>
            <a:xfrm>
              <a:off x="1919178" y="741621"/>
              <a:ext cx="6337004" cy="6289158"/>
            </a:xfrm>
            <a:prstGeom prst="ellipse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4F0F48F-2C73-7714-824F-A015846C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244" y="2043660"/>
              <a:ext cx="5773128" cy="322525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20A344-64EA-4307-8FA5-229E5E2F586B}"/>
              </a:ext>
            </a:extLst>
          </p:cNvPr>
          <p:cNvSpPr txBox="1"/>
          <p:nvPr/>
        </p:nvSpPr>
        <p:spPr>
          <a:xfrm>
            <a:off x="2038028" y="2716649"/>
            <a:ext cx="64937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00" b="1" dirty="0">
                <a:ln w="3810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909806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EB971C4-9171-7B41-E701-100D0EAC137F}"/>
              </a:ext>
            </a:extLst>
          </p:cNvPr>
          <p:cNvGrpSpPr/>
          <p:nvPr/>
        </p:nvGrpSpPr>
        <p:grpSpPr>
          <a:xfrm>
            <a:off x="1980855" y="741621"/>
            <a:ext cx="6337004" cy="6289158"/>
            <a:chOff x="1919178" y="741621"/>
            <a:chExt cx="6337004" cy="628915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BA3B46E-7C5D-4E1C-8E67-816A0080A5D5}"/>
                </a:ext>
              </a:extLst>
            </p:cNvPr>
            <p:cNvSpPr/>
            <p:nvPr/>
          </p:nvSpPr>
          <p:spPr>
            <a:xfrm>
              <a:off x="1919178" y="741621"/>
              <a:ext cx="6337004" cy="6289158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A227086-625F-5CF8-8097-43C594D57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244" y="2043660"/>
              <a:ext cx="5773128" cy="3225254"/>
            </a:xfrm>
            <a:prstGeom prst="rect">
              <a:avLst/>
            </a:prstGeom>
          </p:spPr>
        </p:pic>
      </p:grp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1053F8-E35D-42E1-A7AE-94F00F14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0A344-64EA-4307-8FA5-229E5E2F586B}"/>
              </a:ext>
            </a:extLst>
          </p:cNvPr>
          <p:cNvSpPr txBox="1"/>
          <p:nvPr/>
        </p:nvSpPr>
        <p:spPr>
          <a:xfrm>
            <a:off x="2039335" y="2504326"/>
            <a:ext cx="627852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00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35625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6F1DB95-98D4-4025-994A-37293A12510B}"/>
              </a:ext>
            </a:extLst>
          </p:cNvPr>
          <p:cNvSpPr/>
          <p:nvPr/>
        </p:nvSpPr>
        <p:spPr>
          <a:xfrm>
            <a:off x="999460" y="441251"/>
            <a:ext cx="3056861" cy="302762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357451-DFA0-47A9-887D-6A16FCA87693}"/>
              </a:ext>
            </a:extLst>
          </p:cNvPr>
          <p:cNvSpPr/>
          <p:nvPr/>
        </p:nvSpPr>
        <p:spPr>
          <a:xfrm>
            <a:off x="999459" y="4303529"/>
            <a:ext cx="3056861" cy="302762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089415-6030-4B86-962E-B067AC3FC10C}"/>
              </a:ext>
            </a:extLst>
          </p:cNvPr>
          <p:cNvSpPr/>
          <p:nvPr/>
        </p:nvSpPr>
        <p:spPr>
          <a:xfrm>
            <a:off x="6048153" y="441251"/>
            <a:ext cx="3056861" cy="302762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E1FFFB-9A53-4D7D-84F9-3CF01E39F758}"/>
              </a:ext>
            </a:extLst>
          </p:cNvPr>
          <p:cNvSpPr/>
          <p:nvPr/>
        </p:nvSpPr>
        <p:spPr>
          <a:xfrm>
            <a:off x="6048152" y="4303529"/>
            <a:ext cx="3056861" cy="302762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3479589-9108-4A01-8E46-F30DA34D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E52210-AA32-CFC8-9113-A6D9473C50CD}"/>
              </a:ext>
            </a:extLst>
          </p:cNvPr>
          <p:cNvGrpSpPr/>
          <p:nvPr/>
        </p:nvGrpSpPr>
        <p:grpSpPr>
          <a:xfrm>
            <a:off x="1220297" y="975015"/>
            <a:ext cx="7663877" cy="5509191"/>
            <a:chOff x="1220297" y="975015"/>
            <a:chExt cx="7663877" cy="5509191"/>
          </a:xfrm>
        </p:grpSpPr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0EDB91C-009A-E685-A6B9-89AB81C4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297" y="1050363"/>
              <a:ext cx="2615184" cy="1461018"/>
            </a:xfrm>
            <a:prstGeom prst="rect">
              <a:avLst/>
            </a:prstGeom>
          </p:spPr>
        </p:pic>
        <p:pic>
          <p:nvPicPr>
            <p:cNvPr id="12" name="Picture 1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2BE0255-4428-FC94-23A0-EB25AEAF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990" y="975015"/>
              <a:ext cx="2615184" cy="1461018"/>
            </a:xfrm>
            <a:prstGeom prst="rect">
              <a:avLst/>
            </a:prstGeom>
          </p:spPr>
        </p:pic>
        <p:pic>
          <p:nvPicPr>
            <p:cNvPr id="13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FDA55EE-7B7F-72B0-0CA9-C77E3D3C7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532" y="4908190"/>
              <a:ext cx="2615184" cy="1461018"/>
            </a:xfrm>
            <a:prstGeom prst="rect">
              <a:avLst/>
            </a:prstGeom>
          </p:spPr>
        </p:pic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BBB968E-941C-5E04-DF97-AEEB49117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684" y="5023188"/>
              <a:ext cx="2615184" cy="146101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4870475-36E4-4A74-84FE-DFB54A3650A9}"/>
              </a:ext>
            </a:extLst>
          </p:cNvPr>
          <p:cNvSpPr txBox="1"/>
          <p:nvPr/>
        </p:nvSpPr>
        <p:spPr>
          <a:xfrm>
            <a:off x="1235076" y="1335034"/>
            <a:ext cx="3094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3FDD9-87F9-4391-99D8-658F471D842A}"/>
              </a:ext>
            </a:extLst>
          </p:cNvPr>
          <p:cNvSpPr txBox="1"/>
          <p:nvPr/>
        </p:nvSpPr>
        <p:spPr>
          <a:xfrm>
            <a:off x="6320984" y="1335034"/>
            <a:ext cx="3094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98753-E4CD-4DEA-9D8D-846EB75AE635}"/>
              </a:ext>
            </a:extLst>
          </p:cNvPr>
          <p:cNvSpPr txBox="1"/>
          <p:nvPr/>
        </p:nvSpPr>
        <p:spPr>
          <a:xfrm>
            <a:off x="1253684" y="5272625"/>
            <a:ext cx="3094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329A5-B783-4CD5-A953-8EE4BF40C24C}"/>
              </a:ext>
            </a:extLst>
          </p:cNvPr>
          <p:cNvSpPr txBox="1"/>
          <p:nvPr/>
        </p:nvSpPr>
        <p:spPr>
          <a:xfrm>
            <a:off x="6339592" y="5272625"/>
            <a:ext cx="3094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308025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8EF01C-8BCC-4317-848C-01830015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365E8E-84CF-EDE3-6166-60E01DF8C187}"/>
              </a:ext>
            </a:extLst>
          </p:cNvPr>
          <p:cNvGrpSpPr/>
          <p:nvPr/>
        </p:nvGrpSpPr>
        <p:grpSpPr>
          <a:xfrm>
            <a:off x="1919178" y="741621"/>
            <a:ext cx="6337004" cy="6289158"/>
            <a:chOff x="1919178" y="741621"/>
            <a:chExt cx="6337004" cy="628915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D718746-7AE0-400D-87CA-C49B965BDA94}"/>
                </a:ext>
              </a:extLst>
            </p:cNvPr>
            <p:cNvSpPr/>
            <p:nvPr/>
          </p:nvSpPr>
          <p:spPr>
            <a:xfrm>
              <a:off x="1919178" y="741621"/>
              <a:ext cx="6337004" cy="6289158"/>
            </a:xfrm>
            <a:prstGeom prst="ellipse">
              <a:avLst/>
            </a:prstGeom>
            <a:solidFill>
              <a:srgbClr val="CEDAD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D906A0F-50F7-4264-BEB6-5C9825BECAD7}"/>
                </a:ext>
              </a:extLst>
            </p:cNvPr>
            <p:cNvSpPr/>
            <p:nvPr/>
          </p:nvSpPr>
          <p:spPr>
            <a:xfrm>
              <a:off x="2591687" y="1451345"/>
              <a:ext cx="4991986" cy="4933506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</a:endParaRPr>
            </a:p>
          </p:txBody>
        </p:sp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CF3858F-74BF-0539-8258-C0B371FD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320" y="2352202"/>
              <a:ext cx="4579759" cy="255855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4D3152-666A-4667-B188-BFDF4FB2495F}"/>
              </a:ext>
            </a:extLst>
          </p:cNvPr>
          <p:cNvSpPr txBox="1"/>
          <p:nvPr/>
        </p:nvSpPr>
        <p:spPr>
          <a:xfrm>
            <a:off x="2826074" y="3032120"/>
            <a:ext cx="483851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0" dirty="0">
                <a:ln w="5715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4013697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E5F5F30-4374-52FC-469C-9B17EB774076}"/>
              </a:ext>
            </a:extLst>
          </p:cNvPr>
          <p:cNvGrpSpPr/>
          <p:nvPr/>
        </p:nvGrpSpPr>
        <p:grpSpPr>
          <a:xfrm>
            <a:off x="995917" y="463476"/>
            <a:ext cx="8110871" cy="6949264"/>
            <a:chOff x="995917" y="463476"/>
            <a:chExt cx="8110871" cy="694926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9DECE44-E3D2-48F2-BC3F-9069B62ED500}"/>
                </a:ext>
              </a:extLst>
            </p:cNvPr>
            <p:cNvSpPr/>
            <p:nvPr/>
          </p:nvSpPr>
          <p:spPr>
            <a:xfrm>
              <a:off x="995917" y="463476"/>
              <a:ext cx="3094076" cy="3027622"/>
            </a:xfrm>
            <a:prstGeom prst="ellipse">
              <a:avLst/>
            </a:prstGeom>
            <a:solidFill>
              <a:srgbClr val="CEDAD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038AB6-F9CB-4D2D-B308-7DA3197DE19F}"/>
                </a:ext>
              </a:extLst>
            </p:cNvPr>
            <p:cNvSpPr/>
            <p:nvPr/>
          </p:nvSpPr>
          <p:spPr>
            <a:xfrm>
              <a:off x="1254642" y="711934"/>
              <a:ext cx="2578395" cy="2509284"/>
            </a:xfrm>
            <a:prstGeom prst="ellipse">
              <a:avLst/>
            </a:prstGeom>
            <a:blipFill>
              <a:blip r:embed="rId2"/>
              <a:stretch>
                <a:fillRect b="-2000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71EF69-6D54-4C2C-B1A5-EEC9FEDCBFD5}"/>
                </a:ext>
              </a:extLst>
            </p:cNvPr>
            <p:cNvSpPr/>
            <p:nvPr/>
          </p:nvSpPr>
          <p:spPr>
            <a:xfrm>
              <a:off x="6012712" y="463476"/>
              <a:ext cx="3094076" cy="3027622"/>
            </a:xfrm>
            <a:prstGeom prst="ellipse">
              <a:avLst/>
            </a:prstGeom>
            <a:solidFill>
              <a:srgbClr val="CEDAD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117FA72-0ECF-4F8A-94E8-11BE79F007AB}"/>
                </a:ext>
              </a:extLst>
            </p:cNvPr>
            <p:cNvSpPr/>
            <p:nvPr/>
          </p:nvSpPr>
          <p:spPr>
            <a:xfrm>
              <a:off x="6271437" y="711934"/>
              <a:ext cx="2578395" cy="2509284"/>
            </a:xfrm>
            <a:prstGeom prst="ellipse">
              <a:avLst/>
            </a:prstGeom>
            <a:blipFill>
              <a:blip r:embed="rId2"/>
              <a:stretch>
                <a:fillRect b="-2000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199180D-8015-491D-8E49-AF214E3CEE82}"/>
                </a:ext>
              </a:extLst>
            </p:cNvPr>
            <p:cNvSpPr/>
            <p:nvPr/>
          </p:nvSpPr>
          <p:spPr>
            <a:xfrm>
              <a:off x="995917" y="4385118"/>
              <a:ext cx="3094076" cy="3027622"/>
            </a:xfrm>
            <a:prstGeom prst="ellipse">
              <a:avLst/>
            </a:prstGeom>
            <a:solidFill>
              <a:srgbClr val="CEDAD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B861A4A-9D27-4F69-9C48-2FD595779035}"/>
                </a:ext>
              </a:extLst>
            </p:cNvPr>
            <p:cNvSpPr/>
            <p:nvPr/>
          </p:nvSpPr>
          <p:spPr>
            <a:xfrm>
              <a:off x="1254642" y="4633576"/>
              <a:ext cx="2578395" cy="2509284"/>
            </a:xfrm>
            <a:prstGeom prst="ellipse">
              <a:avLst/>
            </a:prstGeom>
            <a:blipFill>
              <a:blip r:embed="rId2"/>
              <a:stretch>
                <a:fillRect b="-2000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62EE990-FFF0-4B45-9C70-BC02C431EDCC}"/>
                </a:ext>
              </a:extLst>
            </p:cNvPr>
            <p:cNvSpPr/>
            <p:nvPr/>
          </p:nvSpPr>
          <p:spPr>
            <a:xfrm>
              <a:off x="6012712" y="4385118"/>
              <a:ext cx="3094076" cy="3027622"/>
            </a:xfrm>
            <a:prstGeom prst="ellipse">
              <a:avLst/>
            </a:prstGeom>
            <a:solidFill>
              <a:srgbClr val="CEDAD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42A23CB-A217-483E-B76F-072A09068DCF}"/>
                </a:ext>
              </a:extLst>
            </p:cNvPr>
            <p:cNvSpPr/>
            <p:nvPr/>
          </p:nvSpPr>
          <p:spPr>
            <a:xfrm>
              <a:off x="6271437" y="4633576"/>
              <a:ext cx="2578395" cy="2509284"/>
            </a:xfrm>
            <a:prstGeom prst="ellipse">
              <a:avLst/>
            </a:prstGeom>
            <a:blipFill>
              <a:blip r:embed="rId2"/>
              <a:stretch>
                <a:fillRect b="-2000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41245A0-9249-AD0F-280E-549BC957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428" y="1245231"/>
              <a:ext cx="2065053" cy="1153676"/>
            </a:xfrm>
            <a:prstGeom prst="rect">
              <a:avLst/>
            </a:prstGeom>
          </p:spPr>
        </p:pic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E7A3C79-3AB2-E380-3C32-277AB252C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223" y="1245231"/>
              <a:ext cx="2065053" cy="1153676"/>
            </a:xfrm>
            <a:prstGeom prst="rect">
              <a:avLst/>
            </a:prstGeom>
          </p:spPr>
        </p:pic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1AF69BD-1CEC-1221-A3F3-CCF9A620A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222" y="5153851"/>
              <a:ext cx="2065053" cy="1153676"/>
            </a:xfrm>
            <a:prstGeom prst="rect">
              <a:avLst/>
            </a:prstGeom>
          </p:spPr>
        </p:pic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AAC5F57-476D-696F-839E-4C619EC84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428" y="5217654"/>
              <a:ext cx="2065053" cy="1153676"/>
            </a:xfrm>
            <a:prstGeom prst="rect">
              <a:avLst/>
            </a:prstGeom>
          </p:spPr>
        </p:pic>
      </p:grp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8E02A8A-0323-41B3-806F-CE60B2CE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02195-601D-49BF-89D9-C406ED9F2807}"/>
              </a:ext>
            </a:extLst>
          </p:cNvPr>
          <p:cNvSpPr txBox="1"/>
          <p:nvPr/>
        </p:nvSpPr>
        <p:spPr>
          <a:xfrm>
            <a:off x="1344913" y="1464873"/>
            <a:ext cx="260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2EA0C-5B3E-4690-A9C3-789769B85F15}"/>
              </a:ext>
            </a:extLst>
          </p:cNvPr>
          <p:cNvSpPr txBox="1"/>
          <p:nvPr/>
        </p:nvSpPr>
        <p:spPr>
          <a:xfrm>
            <a:off x="6361708" y="1464873"/>
            <a:ext cx="260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62821-5CF7-49BA-854B-930BCFB8E052}"/>
              </a:ext>
            </a:extLst>
          </p:cNvPr>
          <p:cNvSpPr txBox="1"/>
          <p:nvPr/>
        </p:nvSpPr>
        <p:spPr>
          <a:xfrm>
            <a:off x="1344913" y="5386515"/>
            <a:ext cx="260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E691C-FB86-4FBF-A0C1-26EDAF58390B}"/>
              </a:ext>
            </a:extLst>
          </p:cNvPr>
          <p:cNvSpPr txBox="1"/>
          <p:nvPr/>
        </p:nvSpPr>
        <p:spPr>
          <a:xfrm>
            <a:off x="6361708" y="5386515"/>
            <a:ext cx="260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18062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221EE8-471D-2E37-F641-391FE0EF1AED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11541" y="170627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368243" y="1642729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104172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C70465-9CDF-B226-DA95-630B3F032E8A}"/>
              </a:ext>
            </a:extLst>
          </p:cNvPr>
          <p:cNvGrpSpPr/>
          <p:nvPr/>
        </p:nvGrpSpPr>
        <p:grpSpPr>
          <a:xfrm>
            <a:off x="1150121" y="497865"/>
            <a:ext cx="8610077" cy="7073057"/>
            <a:chOff x="1150121" y="497865"/>
            <a:chExt cx="8610077" cy="7073057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4E70B77B-D02C-459F-AEC8-2E1A7EE734E4}"/>
                </a:ext>
              </a:extLst>
            </p:cNvPr>
            <p:cNvSpPr/>
            <p:nvPr/>
          </p:nvSpPr>
          <p:spPr>
            <a:xfrm rot="468216">
              <a:off x="1150121" y="497865"/>
              <a:ext cx="7758157" cy="6225924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0A7310-06A8-4F65-3C0D-57CC31FDD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918" y="4959458"/>
              <a:ext cx="2827280" cy="261146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2B6744-6104-41DB-A17D-3F4C26E5E778}"/>
              </a:ext>
            </a:extLst>
          </p:cNvPr>
          <p:cNvSpPr txBox="1"/>
          <p:nvPr/>
        </p:nvSpPr>
        <p:spPr>
          <a:xfrm>
            <a:off x="2317898" y="1268082"/>
            <a:ext cx="6028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 – enter your own response prompt.</a:t>
            </a:r>
          </a:p>
        </p:txBody>
      </p:sp>
    </p:spTree>
    <p:extLst>
      <p:ext uri="{BB962C8B-B14F-4D97-AF65-F5344CB8AC3E}">
        <p14:creationId xmlns:p14="http://schemas.microsoft.com/office/powerpoint/2010/main" val="3431488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99233FB-4626-4DFF-971B-A598FD5F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681046"/>
              </p:ext>
            </p:extLst>
          </p:nvPr>
        </p:nvGraphicFramePr>
        <p:xfrm>
          <a:off x="627318" y="1651000"/>
          <a:ext cx="8787812" cy="5675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953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</a:tblGrid>
              <a:tr h="79188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03738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479110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BB795D2-7928-B3BC-F593-D8B9A5C3DC1D}"/>
              </a:ext>
            </a:extLst>
          </p:cNvPr>
          <p:cNvSpPr txBox="1"/>
          <p:nvPr/>
        </p:nvSpPr>
        <p:spPr>
          <a:xfrm>
            <a:off x="2243770" y="329290"/>
            <a:ext cx="651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My Group Is…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9E4D3B-B5F3-348B-6CC7-F168148CC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1" y="207909"/>
            <a:ext cx="2022539" cy="1282290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B3CB85E-3656-B1B5-2E76-19CAD807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583" y="207909"/>
            <a:ext cx="2022539" cy="12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7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A0010B2-016E-4B52-A055-CDEFB83B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099167"/>
              </p:ext>
            </p:extLst>
          </p:nvPr>
        </p:nvGraphicFramePr>
        <p:xfrm>
          <a:off x="627320" y="1651000"/>
          <a:ext cx="8862235" cy="5413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447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3931328464"/>
                    </a:ext>
                  </a:extLst>
                </a:gridCol>
              </a:tblGrid>
              <a:tr h="89973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28A2893-7A48-F37D-A836-AF6C14DBC84D}"/>
              </a:ext>
            </a:extLst>
          </p:cNvPr>
          <p:cNvSpPr txBox="1"/>
          <p:nvPr/>
        </p:nvSpPr>
        <p:spPr>
          <a:xfrm>
            <a:off x="2243770" y="329290"/>
            <a:ext cx="651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My Group Is…</a:t>
            </a: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3C19F65-998B-D3B8-85E0-87027D130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1" y="207909"/>
            <a:ext cx="2022539" cy="1282290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D0ED335-68EC-3C1B-6492-E2510CB32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583" y="207909"/>
            <a:ext cx="2022539" cy="12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81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C600378-EA55-4DEA-BD5F-FFCD8568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594190"/>
              </p:ext>
            </p:extLst>
          </p:nvPr>
        </p:nvGraphicFramePr>
        <p:xfrm>
          <a:off x="627319" y="1651000"/>
          <a:ext cx="9032358" cy="560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3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3931328464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898193698"/>
                    </a:ext>
                  </a:extLst>
                </a:gridCol>
              </a:tblGrid>
              <a:tr h="94610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KG Be Still And Know" panose="02000503000000020004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5B461E-457F-666B-93A3-37F76768BA07}"/>
              </a:ext>
            </a:extLst>
          </p:cNvPr>
          <p:cNvSpPr txBox="1"/>
          <p:nvPr/>
        </p:nvSpPr>
        <p:spPr>
          <a:xfrm>
            <a:off x="2243770" y="329290"/>
            <a:ext cx="651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My Group Is…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16BCA0B-F6AE-EB1C-B472-38222C09E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1" y="207909"/>
            <a:ext cx="2022539" cy="1282290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B4C7FFB-4743-4CC3-CE75-45E05A9B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583" y="207909"/>
            <a:ext cx="2022539" cy="12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45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3244953" y="1384150"/>
            <a:ext cx="6094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Reading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3306977" y="5372588"/>
            <a:ext cx="6094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Writing Standards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6045" y="284548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0AC4799-EE2E-4E91-472A-223AEC434133}"/>
              </a:ext>
            </a:extLst>
          </p:cNvPr>
          <p:cNvSpPr txBox="1">
            <a:spLocks/>
          </p:cNvSpPr>
          <p:nvPr/>
        </p:nvSpPr>
        <p:spPr>
          <a:xfrm>
            <a:off x="6456045" y="685654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9BD6648-C90C-8194-9FB1-2C7F102D7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93" y="956719"/>
            <a:ext cx="2115529" cy="1691013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DFC8E7AF-15F6-66F2-1142-AA28E7892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6" y="5124668"/>
            <a:ext cx="2115529" cy="16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73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2105518" y="1202060"/>
            <a:ext cx="8107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3080735" y="5370009"/>
            <a:ext cx="7095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focus is…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22E7872E-2784-3004-5F90-48AA8C890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93" y="956719"/>
            <a:ext cx="2115529" cy="1691013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D3289097-1BF7-7E54-C986-F49D2CE35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6" y="5124668"/>
            <a:ext cx="2115529" cy="16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68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2266970" y="1202060"/>
            <a:ext cx="7386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Our Class Rules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2266970" y="5246899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F6828F8-2FDF-DF6A-4723-987D7371C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93" y="956719"/>
            <a:ext cx="2115529" cy="1691013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CC27564F-82ED-E149-50A0-C095743DE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6" y="5124668"/>
            <a:ext cx="2115529" cy="16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11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4EA5C274-DCA7-5AFE-3DB0-569910FCE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93426" y="2362673"/>
            <a:ext cx="4957918" cy="255663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7346F26-5AB9-D30B-B739-A5ECDDFC8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9579" y="4316015"/>
            <a:ext cx="2484676" cy="1827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 rot="16200000">
            <a:off x="-3009303" y="3177565"/>
            <a:ext cx="7866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42DE7B9-A44C-89BB-FDAB-704776EB5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9579" y="1138900"/>
            <a:ext cx="2484676" cy="18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08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F531C-46B6-40B5-AC26-064EC0368E72}"/>
              </a:ext>
            </a:extLst>
          </p:cNvPr>
          <p:cNvSpPr txBox="1"/>
          <p:nvPr/>
        </p:nvSpPr>
        <p:spPr>
          <a:xfrm>
            <a:off x="520995" y="253508"/>
            <a:ext cx="9016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Our Class Birthdays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6787A-06C9-4B40-A1EE-77F72FDF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1477" y="735859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9ADC32-A4E5-43A7-A029-7EAB83AC3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06072"/>
              </p:ext>
            </p:extLst>
          </p:nvPr>
        </p:nvGraphicFramePr>
        <p:xfrm>
          <a:off x="389861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E8AB428-71E4-4C9C-8CBC-ACECF0160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487653"/>
              </p:ext>
            </p:extLst>
          </p:nvPr>
        </p:nvGraphicFramePr>
        <p:xfrm>
          <a:off x="2791047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709A22C-B268-486C-9E95-0F1F8CCB8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575037"/>
              </p:ext>
            </p:extLst>
          </p:nvPr>
        </p:nvGraphicFramePr>
        <p:xfrm>
          <a:off x="5224131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5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81D8824-FA81-4ACF-8FA6-3C9C1053D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747178"/>
              </p:ext>
            </p:extLst>
          </p:nvPr>
        </p:nvGraphicFramePr>
        <p:xfrm>
          <a:off x="7625317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46973C9-78AB-4281-A010-CCD4D0BC2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559762"/>
              </p:ext>
            </p:extLst>
          </p:nvPr>
        </p:nvGraphicFramePr>
        <p:xfrm>
          <a:off x="389861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492CA54-C8A2-449F-A852-D6F7EBC23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182970"/>
              </p:ext>
            </p:extLst>
          </p:nvPr>
        </p:nvGraphicFramePr>
        <p:xfrm>
          <a:off x="2791047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BA7356-2F6F-4F74-ADA4-DB5F3946F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3675"/>
              </p:ext>
            </p:extLst>
          </p:nvPr>
        </p:nvGraphicFramePr>
        <p:xfrm>
          <a:off x="5224131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D96EF23-0B6C-4B35-8D8E-A5E61B867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598223"/>
              </p:ext>
            </p:extLst>
          </p:nvPr>
        </p:nvGraphicFramePr>
        <p:xfrm>
          <a:off x="7625317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00C0E7E-D40F-48F0-9C7E-A7CF6A992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081462"/>
              </p:ext>
            </p:extLst>
          </p:nvPr>
        </p:nvGraphicFramePr>
        <p:xfrm>
          <a:off x="389861" y="5609360"/>
          <a:ext cx="2071576" cy="1810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BAB241A-FAD6-4A37-90EC-74FB071F1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952037"/>
              </p:ext>
            </p:extLst>
          </p:nvPr>
        </p:nvGraphicFramePr>
        <p:xfrm>
          <a:off x="2791047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E6CAA86-7110-4140-8FCA-82D567239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261234"/>
              </p:ext>
            </p:extLst>
          </p:nvPr>
        </p:nvGraphicFramePr>
        <p:xfrm>
          <a:off x="5224131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F529346-D2D6-43A4-BE16-87F8E9B61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454861"/>
              </p:ext>
            </p:extLst>
          </p:nvPr>
        </p:nvGraphicFramePr>
        <p:xfrm>
          <a:off x="7625317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CCE3E3"/>
                          </a:solidFill>
                          <a:latin typeface="KG Follow You Into the World" panose="02000000000000000000" pitchFamily="2" charset="0"/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630361F-FC01-D6F1-9B90-D372D8537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5" y="113585"/>
            <a:ext cx="1626336" cy="960622"/>
          </a:xfrm>
          <a:prstGeom prst="rect">
            <a:avLst/>
          </a:prstGeom>
        </p:spPr>
      </p:pic>
      <p:pic>
        <p:nvPicPr>
          <p:cNvPr id="26" name="Picture 2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7AE4379-902F-B5E9-CB53-B262BA1BF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13" y="110055"/>
            <a:ext cx="1626336" cy="9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6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3A60B6-C279-8229-7EB8-58AC14B0220B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11541" y="170627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7263984" y="1642729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6318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81EE23-EB3E-C68C-C94F-9AE5C43396B9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11541" y="170627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89598" y="1642729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64455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EF1B38-2292-3401-16C8-94122C05AB27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11541" y="170627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89598" y="1642729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52580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4027D2-C326-4C33-E00D-42D34324496D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11541" y="170627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89598" y="1642729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2498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411AF3-C575-1509-83D5-BE269C6B6109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11541" y="170627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89598" y="1642729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6459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1042A1-C0DA-2455-35DD-BD4397B512D1}"/>
              </a:ext>
            </a:extLst>
          </p:cNvPr>
          <p:cNvGrpSpPr/>
          <p:nvPr/>
        </p:nvGrpSpPr>
        <p:grpSpPr>
          <a:xfrm>
            <a:off x="517092" y="792128"/>
            <a:ext cx="9091381" cy="6113722"/>
            <a:chOff x="517092" y="792128"/>
            <a:chExt cx="9091381" cy="6113722"/>
          </a:xfrm>
        </p:grpSpPr>
        <p:pic>
          <p:nvPicPr>
            <p:cNvPr id="15" name="Picture 1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E07D9BCB-06D5-7CB2-3444-27FC41BC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195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8A29472-35C3-3851-F98E-B91AA3E31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92" y="1813656"/>
              <a:ext cx="3765016" cy="389082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B7DB9D-4D7C-1537-710B-C2BD4808B986}"/>
                </a:ext>
              </a:extLst>
            </p:cNvPr>
            <p:cNvSpPr/>
            <p:nvPr/>
          </p:nvSpPr>
          <p:spPr>
            <a:xfrm>
              <a:off x="5952903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beach, outdoor, sand, sandy&#10;&#10;Description automatically generated">
              <a:extLst>
                <a:ext uri="{FF2B5EF4-FFF2-40B4-BE49-F238E27FC236}">
                  <a16:creationId xmlns:a16="http://schemas.microsoft.com/office/drawing/2014/main" id="{D520A379-926D-34DF-5D38-413FF900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92" y="792128"/>
              <a:ext cx="4254278" cy="6113722"/>
            </a:xfrm>
            <a:prstGeom prst="flowChartOffpageConnector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1DA6B8-A45E-A6E1-23F8-DB2FBD7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89" y="1813656"/>
              <a:ext cx="3765016" cy="38908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4CAC23-78DD-465D-8206-A462FA40EA43}"/>
                </a:ext>
              </a:extLst>
            </p:cNvPr>
            <p:cNvSpPr/>
            <p:nvPr/>
          </p:nvSpPr>
          <p:spPr>
            <a:xfrm>
              <a:off x="1115800" y="1706274"/>
              <a:ext cx="3056861" cy="3027621"/>
            </a:xfrm>
            <a:prstGeom prst="ellipse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11541" y="170627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89598" y="1642729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9873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1339</TotalTime>
  <Words>507</Words>
  <Application>Microsoft Office PowerPoint</Application>
  <PresentationFormat>Custom</PresentationFormat>
  <Paragraphs>184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KG Be Still And Know</vt:lpstr>
      <vt:lpstr>KG Follow You Into the World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18</cp:revision>
  <dcterms:created xsi:type="dcterms:W3CDTF">2022-06-02T21:04:44Z</dcterms:created>
  <dcterms:modified xsi:type="dcterms:W3CDTF">2022-06-07T00:56:24Z</dcterms:modified>
</cp:coreProperties>
</file>