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6" r:id="rId7"/>
    <p:sldId id="274" r:id="rId8"/>
    <p:sldId id="275" r:id="rId9"/>
    <p:sldId id="262" r:id="rId10"/>
    <p:sldId id="263" r:id="rId11"/>
    <p:sldId id="264" r:id="rId12"/>
    <p:sldId id="265" r:id="rId13"/>
    <p:sldId id="267" r:id="rId14"/>
    <p:sldId id="276" r:id="rId15"/>
    <p:sldId id="268" r:id="rId16"/>
    <p:sldId id="269" r:id="rId17"/>
    <p:sldId id="270" r:id="rId18"/>
    <p:sldId id="271" r:id="rId19"/>
    <p:sldId id="272" r:id="rId20"/>
    <p:sldId id="273" r:id="rId21"/>
    <p:sldId id="277" r:id="rId2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86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63EE-1EA2-4FFD-AC09-B5B2BD46C85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76DB0-B21C-4F07-BCE8-22286C87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78EE1-7964-48ED-B1D5-7C13B6786D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3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2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8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7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9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5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800ED-15DF-4A8C-86B8-562AB5A04970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50D1F-C0D7-48E2-BB40-0C4A06E2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720" y="1240711"/>
            <a:ext cx="11544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60" y="553604"/>
            <a:ext cx="2196059" cy="170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74660" y="1256573"/>
            <a:ext cx="21226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bookshelf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701818" y="3652405"/>
            <a:ext cx="118654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9" y="2965406"/>
            <a:ext cx="1917180" cy="16432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18506" y="3707235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893744" y="6082758"/>
            <a:ext cx="112883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lamp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424762" y="6313275"/>
            <a:ext cx="118494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1463772" y="7909560"/>
            <a:ext cx="111761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470821" y="7889368"/>
            <a:ext cx="26148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kidney table</a:t>
            </a:r>
          </a:p>
        </p:txBody>
      </p:sp>
    </p:spTree>
    <p:extLst>
      <p:ext uri="{BB962C8B-B14F-4D97-AF65-F5344CB8AC3E}">
        <p14:creationId xmlns:p14="http://schemas.microsoft.com/office/powerpoint/2010/main" val="368497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7686831"/>
            <a:ext cx="1447919" cy="1861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2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04815" y="94103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314981" y="2785478"/>
            <a:ext cx="1010946" cy="202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40" y="5768105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5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29" y="7802880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07" y="358164"/>
            <a:ext cx="2064073" cy="20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66" y="5311140"/>
            <a:ext cx="2004059" cy="200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73" y="5716645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99" y="658825"/>
            <a:ext cx="1963292" cy="15270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02" y="7798302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480175" y="725925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1931246" y="7380858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25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03" y="941162"/>
            <a:ext cx="1583352" cy="1231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850096" y="3477348"/>
            <a:ext cx="889987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silla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48" y="3300555"/>
            <a:ext cx="1518316" cy="13014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413767" y="2965025"/>
            <a:ext cx="259718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escritorio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0C7FE57-F163-4883-92F0-B05C4469D6CF}"/>
              </a:ext>
            </a:extLst>
          </p:cNvPr>
          <p:cNvSpPr txBox="1"/>
          <p:nvPr/>
        </p:nvSpPr>
        <p:spPr>
          <a:xfrm>
            <a:off x="533825" y="6066791"/>
            <a:ext cx="22836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làmpara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26D72B-BE34-4A46-9097-DF2DE411D3F5}"/>
              </a:ext>
            </a:extLst>
          </p:cNvPr>
          <p:cNvSpPr txBox="1"/>
          <p:nvPr/>
        </p:nvSpPr>
        <p:spPr>
          <a:xfrm>
            <a:off x="4294556" y="6022364"/>
            <a:ext cx="124906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mesa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B3AA65-8A67-47E6-B9E1-8C668941F45B}"/>
              </a:ext>
            </a:extLst>
          </p:cNvPr>
          <p:cNvSpPr txBox="1"/>
          <p:nvPr/>
        </p:nvSpPr>
        <p:spPr>
          <a:xfrm>
            <a:off x="723989" y="7909560"/>
            <a:ext cx="259718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escritorio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FF7F71-C91D-406C-9B80-33743E2EFBD4}"/>
              </a:ext>
            </a:extLst>
          </p:cNvPr>
          <p:cNvSpPr txBox="1"/>
          <p:nvPr/>
        </p:nvSpPr>
        <p:spPr>
          <a:xfrm>
            <a:off x="4924472" y="7889368"/>
            <a:ext cx="170751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mesa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487338-B7C6-4D61-BC41-B35C37EBA512}"/>
              </a:ext>
            </a:extLst>
          </p:cNvPr>
          <p:cNvSpPr/>
          <p:nvPr/>
        </p:nvSpPr>
        <p:spPr>
          <a:xfrm>
            <a:off x="902600" y="476914"/>
            <a:ext cx="223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KG Blank Space Solid" panose="02000000000000000000" pitchFamily="2" charset="0"/>
              </a:rPr>
              <a:t>estantería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2E557-456F-4A56-9A2D-703F36FD7CB7}"/>
              </a:ext>
            </a:extLst>
          </p:cNvPr>
          <p:cNvSpPr/>
          <p:nvPr/>
        </p:nvSpPr>
        <p:spPr>
          <a:xfrm>
            <a:off x="4256816" y="968813"/>
            <a:ext cx="20617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r>
              <a:rPr lang="en-US" sz="2800" dirty="0" err="1">
                <a:latin typeface="KG Blank Space Solid" panose="02000000000000000000" pitchFamily="2" charset="0"/>
              </a:rPr>
              <a:t>biblioteca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411000" y="45252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48475" y="587963"/>
            <a:ext cx="222689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buzònes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94376" y="1090674"/>
            <a:ext cx="86434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puf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13736" y="3071107"/>
            <a:ext cx="276485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disinfectante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76822" y="3448683"/>
            <a:ext cx="19736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caballete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75" y="5326516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70" y="3357714"/>
            <a:ext cx="814911" cy="14668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0598">
            <a:off x="1952933" y="5276514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50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92" y="816948"/>
            <a:ext cx="1516745" cy="1516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468833" y="5951167"/>
            <a:ext cx="110254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llave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184037" y="5960159"/>
            <a:ext cx="18501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la </a:t>
            </a:r>
            <a:r>
              <a:rPr lang="en-US" sz="2100" dirty="0" err="1">
                <a:latin typeface="KG Blank Space Solid" panose="02000000000000000000" pitchFamily="2" charset="0"/>
              </a:rPr>
              <a:t>alarma</a:t>
            </a:r>
            <a:endParaRPr lang="en-US" sz="21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100" dirty="0">
                <a:latin typeface="KG Blank Space Solid" panose="02000000000000000000" pitchFamily="2" charset="0"/>
              </a:rPr>
              <a:t>de </a:t>
            </a:r>
            <a:r>
              <a:rPr lang="en-US" sz="2100" dirty="0" err="1">
                <a:latin typeface="KG Blank Space Solid" panose="02000000000000000000" pitchFamily="2" charset="0"/>
              </a:rPr>
              <a:t>incendio</a:t>
            </a:r>
            <a:endParaRPr lang="en-US" sz="21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448475" y="8631401"/>
            <a:ext cx="224580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cerradura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253767" y="8228312"/>
            <a:ext cx="1710725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tarro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màrmol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9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27256" y="645340"/>
            <a:ext cx="29917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cartuchera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34218" y="819014"/>
            <a:ext cx="329628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perforadora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49619" y="3662532"/>
            <a:ext cx="152317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reloj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9069" y="3498028"/>
            <a:ext cx="148630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mundo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92" y="7854522"/>
            <a:ext cx="1274685" cy="16388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26720" y="6214193"/>
            <a:ext cx="176362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fuente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agua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191347" y="5545973"/>
            <a:ext cx="312521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449619" y="8536861"/>
            <a:ext cx="199285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puerta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12553" y="8307196"/>
            <a:ext cx="211949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toallas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papel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35925" y="9393853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9155" y="1139025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barra</a:t>
            </a:r>
            <a:r>
              <a:rPr lang="en-US" sz="2800" dirty="0">
                <a:latin typeface="KG Blank Space Solid" panose="02000000000000000000" pitchFamily="2" charset="0"/>
              </a:rPr>
              <a:t> de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096218" y="1274829"/>
            <a:ext cx="256993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resaltadors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8529" y="3418204"/>
            <a:ext cx="252896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perforadoras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161708" y="3250063"/>
            <a:ext cx="202760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crayones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635099" y="2920320"/>
            <a:ext cx="775047" cy="155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1" y="5354451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79" y="7953691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404815" y="6423769"/>
            <a:ext cx="265989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calculadoras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097788" y="5582831"/>
            <a:ext cx="225734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de </a:t>
            </a:r>
            <a:r>
              <a:rPr lang="en-US" sz="2800" dirty="0" err="1">
                <a:latin typeface="KG Blank Space Solid" panose="02000000000000000000" pitchFamily="2" charset="0"/>
              </a:rPr>
              <a:t>colores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426720" y="7909560"/>
            <a:ext cx="242085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pegamento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160520" y="8478217"/>
            <a:ext cx="2399568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sacapuntas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9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725158" y="702788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392283" y="1426139"/>
            <a:ext cx="2306721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grapadora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47702" y="1305884"/>
            <a:ext cx="1929374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cinta</a:t>
            </a:r>
            <a:endParaRPr lang="en-US" sz="2800" dirty="0">
              <a:latin typeface="KG Blank Space Solid" panose="02000000000000000000" pitchFamily="2" charset="0"/>
            </a:endParaRP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adhesiva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088400" y="3252402"/>
            <a:ext cx="186942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reglas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366131" y="3304311"/>
            <a:ext cx="144847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tijeras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66" y="386995"/>
            <a:ext cx="1805554" cy="180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1" y="5645836"/>
            <a:ext cx="1682536" cy="1682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5416778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" y="572323"/>
            <a:ext cx="1921459" cy="14944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05" y="7788373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405668" y="5482879"/>
            <a:ext cx="325550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rotuladores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007352" y="6346509"/>
            <a:ext cx="239956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 err="1">
                <a:latin typeface="KG Blank Space Solid" panose="02000000000000000000" pitchFamily="2" charset="0"/>
              </a:rPr>
              <a:t>sacapuntas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399335" y="8558827"/>
            <a:ext cx="174714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canasta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B6A58-BF1D-4BFB-B83C-5EB183A65D55}"/>
              </a:ext>
            </a:extLst>
          </p:cNvPr>
          <p:cNvSpPr/>
          <p:nvPr/>
        </p:nvSpPr>
        <p:spPr>
          <a:xfrm>
            <a:off x="4366131" y="8349801"/>
            <a:ext cx="1805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KG Blank Space Solid" panose="02000000000000000000" pitchFamily="2" charset="0"/>
              </a:rPr>
              <a:t>el </a:t>
            </a:r>
            <a:r>
              <a:rPr lang="en-US" sz="3200" dirty="0" err="1">
                <a:solidFill>
                  <a:srgbClr val="222222"/>
                </a:solidFill>
                <a:latin typeface="KG Blank Space Solid" panose="02000000000000000000" pitchFamily="2" charset="0"/>
              </a:rPr>
              <a:t>baño</a:t>
            </a:r>
            <a:endParaRPr lang="en-US" sz="32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375583" y="578586"/>
            <a:ext cx="212545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mailboxes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452511" y="1090674"/>
            <a:ext cx="1148070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bean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26720" y="3492354"/>
            <a:ext cx="187423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hand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sanitizer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70416" y="3707235"/>
            <a:ext cx="121379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easel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03" y="5290599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26" y="2951134"/>
            <a:ext cx="923181" cy="16617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8284">
            <a:off x="2042244" y="5127943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40964"/>
            <a:ext cx="1592730" cy="15927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7EF6A5-A0F9-40C6-A471-01EDABEE575A}"/>
              </a:ext>
            </a:extLst>
          </p:cNvPr>
          <p:cNvSpPr txBox="1"/>
          <p:nvPr/>
        </p:nvSpPr>
        <p:spPr>
          <a:xfrm>
            <a:off x="655903" y="5814776"/>
            <a:ext cx="90601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key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3450F8-B281-42DA-8AF3-DC5D95BC284F}"/>
              </a:ext>
            </a:extLst>
          </p:cNvPr>
          <p:cNvSpPr txBox="1"/>
          <p:nvPr/>
        </p:nvSpPr>
        <p:spPr>
          <a:xfrm>
            <a:off x="4367727" y="5976708"/>
            <a:ext cx="13436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fire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alarm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58BAB-F677-483B-AE2A-C1A14C85CCDE}"/>
              </a:ext>
            </a:extLst>
          </p:cNvPr>
          <p:cNvSpPr txBox="1"/>
          <p:nvPr/>
        </p:nvSpPr>
        <p:spPr>
          <a:xfrm>
            <a:off x="690572" y="8360500"/>
            <a:ext cx="98296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lock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3FB961-B93A-4595-8FAF-D890888195DB}"/>
              </a:ext>
            </a:extLst>
          </p:cNvPr>
          <p:cNvSpPr txBox="1"/>
          <p:nvPr/>
        </p:nvSpPr>
        <p:spPr>
          <a:xfrm>
            <a:off x="4365175" y="8430338"/>
            <a:ext cx="159691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marble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jar</a:t>
            </a:r>
          </a:p>
        </p:txBody>
      </p:sp>
    </p:spTree>
    <p:extLst>
      <p:ext uri="{BB962C8B-B14F-4D97-AF65-F5344CB8AC3E}">
        <p14:creationId xmlns:p14="http://schemas.microsoft.com/office/powerpoint/2010/main" val="358973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049161" y="736817"/>
            <a:ext cx="168828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18575" y="569560"/>
            <a:ext cx="243528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 de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carpetas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111292" y="3169463"/>
            <a:ext cx="180850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pluma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76842" y="2988082"/>
            <a:ext cx="283263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 </a:t>
            </a:r>
            <a:r>
              <a:rPr lang="en-US" sz="2800" dirty="0" err="1">
                <a:latin typeface="KG Blank Space Solid" panose="02000000000000000000" pitchFamily="2" charset="0"/>
              </a:rPr>
              <a:t>marcador</a:t>
            </a:r>
            <a:r>
              <a:rPr lang="en-US" sz="2800" dirty="0">
                <a:latin typeface="KG Blank Space Solid" panose="02000000000000000000" pitchFamily="2" charset="0"/>
              </a:rPr>
              <a:t> de </a:t>
            </a:r>
            <a:r>
              <a:rPr lang="en-US" sz="2800" dirty="0" err="1">
                <a:latin typeface="KG Blank Space Solid" panose="02000000000000000000" pitchFamily="2" charset="0"/>
              </a:rPr>
              <a:t>borrado</a:t>
            </a:r>
            <a:r>
              <a:rPr lang="en-US" sz="2800" dirty="0">
                <a:latin typeface="KG Blank Space Solid" panose="02000000000000000000" pitchFamily="2" charset="0"/>
              </a:rPr>
              <a:t> </a:t>
            </a:r>
            <a:r>
              <a:rPr lang="en-US" sz="2800" dirty="0" err="1">
                <a:latin typeface="KG Blank Space Solid" panose="02000000000000000000" pitchFamily="2" charset="0"/>
              </a:rPr>
              <a:t>en</a:t>
            </a:r>
            <a:r>
              <a:rPr lang="en-US" sz="2800" dirty="0">
                <a:latin typeface="KG Blank Space Solid" panose="02000000000000000000" pitchFamily="2" charset="0"/>
              </a:rPr>
              <a:t> seco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951341" y="5603838"/>
            <a:ext cx="214353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las </a:t>
            </a:r>
            <a:r>
              <a:rPr lang="en-US" sz="2800" dirty="0" err="1">
                <a:latin typeface="KG Blank Space Solid" panose="02000000000000000000" pitchFamily="2" charset="0"/>
              </a:rPr>
              <a:t>gomas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4179424" y="5581661"/>
            <a:ext cx="323005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69344" y="8049415"/>
            <a:ext cx="2183610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lápices</a:t>
            </a:r>
            <a:endParaRPr lang="en-US" sz="40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284259" y="8168839"/>
            <a:ext cx="31252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borradores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838878" y="938612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2024630" y="7443493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87820" y="472675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26357" y="638555"/>
            <a:ext cx="31935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el pizzarón </a:t>
            </a:r>
            <a:r>
              <a:rPr lang="en-US" sz="2400" dirty="0" err="1">
                <a:latin typeface="KG Blank Space Solid" panose="02000000000000000000" pitchFamily="2" charset="0"/>
              </a:rPr>
              <a:t>blanco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80767" y="682032"/>
            <a:ext cx="208646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pizarra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344537" y="3009899"/>
            <a:ext cx="230127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bandera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514389" y="3003687"/>
            <a:ext cx="255520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los </a:t>
            </a:r>
            <a:r>
              <a:rPr lang="en-US" sz="2800" dirty="0" err="1">
                <a:latin typeface="KG Blank Space Solid" panose="02000000000000000000" pitchFamily="2" charset="0"/>
              </a:rPr>
              <a:t>bloques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94428" y="5858653"/>
            <a:ext cx="150021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lavabo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648181" y="5858653"/>
            <a:ext cx="11480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luz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1006613" y="7805428"/>
            <a:ext cx="20329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pizzarón</a:t>
            </a:r>
          </a:p>
          <a:p>
            <a:pPr algn="ctr">
              <a:lnSpc>
                <a:spcPts val="2500"/>
              </a:lnSpc>
            </a:pPr>
            <a:r>
              <a:rPr lang="en-US" sz="2400" dirty="0" err="1">
                <a:latin typeface="KG Blank Space Solid" panose="02000000000000000000" pitchFamily="2" charset="0"/>
              </a:rPr>
              <a:t>interactivo</a:t>
            </a:r>
            <a:endParaRPr lang="en-US" sz="2400" dirty="0">
              <a:latin typeface="KG Blank Space Soli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46024" y="7881965"/>
            <a:ext cx="342177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la </a:t>
            </a:r>
            <a:r>
              <a:rPr lang="en-US" sz="2800" dirty="0" err="1">
                <a:latin typeface="KG Blank Space Solid" panose="02000000000000000000" pitchFamily="2" charset="0"/>
              </a:rPr>
              <a:t>computadora</a:t>
            </a:r>
            <a:endParaRPr lang="en-US" sz="2800" dirty="0">
              <a:latin typeface="KG Blank Space Soli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15885" y="69620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1175987" y="645340"/>
            <a:ext cx="16942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art box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640860" y="819014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688193" y="3652405"/>
            <a:ext cx="12137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51982" y="3707235"/>
            <a:ext cx="125066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globe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F454-00AE-4818-82D4-B3744460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3" y="3071583"/>
            <a:ext cx="1506254" cy="1506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276EA-AE70-474D-96BC-ACA248EA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7" y="5405582"/>
            <a:ext cx="1748340" cy="142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4689-9698-41F0-9D0E-7EA161621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5" y="7757542"/>
            <a:ext cx="1221895" cy="183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36DC3-4633-48E8-920C-B0CBAFADD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3" y="5924933"/>
            <a:ext cx="2143872" cy="1191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4F2EA7-3A1B-46F4-A9C3-04DEA132D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2938605"/>
            <a:ext cx="1580520" cy="15805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763539-23CA-4A8D-806B-F375174DA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57" y="7686831"/>
            <a:ext cx="1447919" cy="1861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1A3414-A0DF-4D0F-ABB2-B5DFA72B1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" y="1051761"/>
            <a:ext cx="2469849" cy="10977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77C25-E608-41C1-8441-26289F4BC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9" y="1322661"/>
            <a:ext cx="2071801" cy="887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F7D671B-3AE7-4C62-B31B-583DAE76F812}"/>
              </a:ext>
            </a:extLst>
          </p:cNvPr>
          <p:cNvSpPr txBox="1"/>
          <p:nvPr/>
        </p:nvSpPr>
        <p:spPr>
          <a:xfrm>
            <a:off x="415885" y="6270735"/>
            <a:ext cx="180260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water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fountain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C91187-6031-4321-A422-EB8778DBD3CE}"/>
              </a:ext>
            </a:extLst>
          </p:cNvPr>
          <p:cNvSpPr txBox="1"/>
          <p:nvPr/>
        </p:nvSpPr>
        <p:spPr>
          <a:xfrm>
            <a:off x="4958455" y="5585298"/>
            <a:ext cx="154786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FE699-BE0E-4EAB-816C-550C9F66AA0A}"/>
              </a:ext>
            </a:extLst>
          </p:cNvPr>
          <p:cNvSpPr txBox="1"/>
          <p:nvPr/>
        </p:nvSpPr>
        <p:spPr>
          <a:xfrm>
            <a:off x="619239" y="8360500"/>
            <a:ext cx="112562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door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52A82C-B629-4880-96FE-D0F807EB6A27}"/>
              </a:ext>
            </a:extLst>
          </p:cNvPr>
          <p:cNvSpPr txBox="1"/>
          <p:nvPr/>
        </p:nvSpPr>
        <p:spPr>
          <a:xfrm>
            <a:off x="4196735" y="8360500"/>
            <a:ext cx="1476686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towels</a:t>
            </a:r>
          </a:p>
        </p:txBody>
      </p:sp>
    </p:spTree>
    <p:extLst>
      <p:ext uri="{BB962C8B-B14F-4D97-AF65-F5344CB8AC3E}">
        <p14:creationId xmlns:p14="http://schemas.microsoft.com/office/powerpoint/2010/main" val="41532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260384" y="209265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366682" y="4521496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361319" y="7049575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404815" y="941038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510411" y="1235675"/>
            <a:ext cx="225093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 sticks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160999" y="1413466"/>
            <a:ext cx="242630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highlighters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404815" y="3863340"/>
            <a:ext cx="228299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hole punch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25388" y="3652591"/>
            <a:ext cx="177753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crayons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65C8-7C64-4D8F-8840-5C7FAE93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615">
            <a:off x="6412383" y="460376"/>
            <a:ext cx="559782" cy="2015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4051B-3180-4D74-98CE-93726422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24">
            <a:off x="2314981" y="2785478"/>
            <a:ext cx="1010946" cy="2021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109A1-96F9-411D-8484-A494ED647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40" y="5768105"/>
            <a:ext cx="1561966" cy="14199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D30B14-931C-4F1B-8C5E-83F1500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0" y="5435364"/>
            <a:ext cx="1204050" cy="1685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10BA42-F540-4078-8118-59B908611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05" y="3154655"/>
            <a:ext cx="1117614" cy="13411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1F220-D8BF-4397-89C4-ABBFEAC0A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45" y="7779204"/>
            <a:ext cx="1867271" cy="14523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0BDA7-54E5-4110-BC4F-9C5FB7F0D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29" y="7802880"/>
            <a:ext cx="1009178" cy="18165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FC1AAD-21E3-4460-A05F-6FAF9D0EE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39" y="452551"/>
            <a:ext cx="774460" cy="17425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4ED68A-BA24-4396-B033-4DE035545EB5}"/>
              </a:ext>
            </a:extLst>
          </p:cNvPr>
          <p:cNvSpPr txBox="1"/>
          <p:nvPr/>
        </p:nvSpPr>
        <p:spPr>
          <a:xfrm>
            <a:off x="385571" y="5504155"/>
            <a:ext cx="235468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calculators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B3DE59-1ECE-4293-A170-73AC44CB3E05}"/>
              </a:ext>
            </a:extLst>
          </p:cNvPr>
          <p:cNvSpPr txBox="1"/>
          <p:nvPr/>
        </p:nvSpPr>
        <p:spPr>
          <a:xfrm>
            <a:off x="4346226" y="5923541"/>
            <a:ext cx="168026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colored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BE3278-1517-49D8-83AA-68E8C9E1B3C7}"/>
              </a:ext>
            </a:extLst>
          </p:cNvPr>
          <p:cNvSpPr txBox="1"/>
          <p:nvPr/>
        </p:nvSpPr>
        <p:spPr>
          <a:xfrm>
            <a:off x="688970" y="8360500"/>
            <a:ext cx="98616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glue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B6C10B-3D90-46F3-863D-32C16AFA7D95}"/>
              </a:ext>
            </a:extLst>
          </p:cNvPr>
          <p:cNvSpPr txBox="1"/>
          <p:nvPr/>
        </p:nvSpPr>
        <p:spPr>
          <a:xfrm>
            <a:off x="4093700" y="8756218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</p:spTree>
    <p:extLst>
      <p:ext uri="{BB962C8B-B14F-4D97-AF65-F5344CB8AC3E}">
        <p14:creationId xmlns:p14="http://schemas.microsoft.com/office/powerpoint/2010/main" val="156527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496633" y="722737"/>
            <a:ext cx="15969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stapler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18506" y="782927"/>
            <a:ext cx="10999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tape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39456" y="3252402"/>
            <a:ext cx="116730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204875" y="3515396"/>
            <a:ext cx="175721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scissors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DBACE-8468-4099-9806-E5085DFB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07" y="358164"/>
            <a:ext cx="2064073" cy="206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F95F4-BCD4-413F-9300-0191FEA5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66" y="5311140"/>
            <a:ext cx="2004059" cy="200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ED73-CC29-4ED4-AFBE-DD08086F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73" y="5716645"/>
            <a:ext cx="1432560" cy="14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8BFC4-DC0C-4CCB-82EE-B5DAB589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" y="3784892"/>
            <a:ext cx="3172162" cy="7049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00A531-39A1-4D5C-BFBA-001FA3B04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195">
            <a:off x="5655908" y="3056993"/>
            <a:ext cx="1249290" cy="1590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B53C27-DA61-44B1-8FBD-22CEA735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99" y="658825"/>
            <a:ext cx="1963292" cy="15270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BBF297-0D3E-48A8-BAC6-EF86228FC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79" y="7802879"/>
            <a:ext cx="1928885" cy="1687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9BD429-26A7-426B-907C-8E6AD4AD8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20" y="7826931"/>
            <a:ext cx="1399569" cy="1679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342744" y="5483425"/>
            <a:ext cx="1904689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markers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185131" y="5496175"/>
            <a:ext cx="224452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sharpener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447338" y="8705954"/>
            <a:ext cx="152041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basket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094269" y="8430338"/>
            <a:ext cx="213872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36349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95347" y="6998234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78249" y="736817"/>
            <a:ext cx="223009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paperclips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343413" y="667052"/>
            <a:ext cx="14510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binder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clips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1472317" y="3252402"/>
            <a:ext cx="1101585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60743" y="3092102"/>
            <a:ext cx="226741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dry erase markers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581047" y="5603838"/>
            <a:ext cx="288412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rubber bands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348899" y="5858653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806776" y="8090195"/>
            <a:ext cx="1508746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pencils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96998" y="8214231"/>
            <a:ext cx="1746632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erasers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74294-D240-4A54-B192-8BBE83570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948">
            <a:off x="5480175" y="725925"/>
            <a:ext cx="1185804" cy="15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52E1D-7200-43AC-9132-2BA1BA11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8865">
            <a:off x="5476393" y="2812429"/>
            <a:ext cx="768141" cy="2842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9DFDC-B7A3-48B2-BECD-5F9357AC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495">
            <a:off x="2227266" y="1132226"/>
            <a:ext cx="430718" cy="1107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B13EA-ED37-4DF2-921E-51E982BEB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756">
            <a:off x="1141556" y="1222822"/>
            <a:ext cx="430718" cy="11075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06E3F2-6D5A-44DA-8741-0F3F6E78C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1661997" y="1038318"/>
            <a:ext cx="430718" cy="11075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4C31CF-D133-4E35-81EF-1659733F4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8117">
            <a:off x="751642" y="1286221"/>
            <a:ext cx="430718" cy="11075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8E8428-ADFD-450C-84F9-CF3F4412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6104">
            <a:off x="1931246" y="7380858"/>
            <a:ext cx="583061" cy="2623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8AEACB-AF7E-4867-8B0D-F2E66851AE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542">
            <a:off x="1443026" y="2564787"/>
            <a:ext cx="863361" cy="3108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F5F683A-B990-4789-BB9E-07BDBF28C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73" y="6036735"/>
            <a:ext cx="590157" cy="8852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C2E9C5-4F39-4BD9-9AE3-3A23566B9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231269"/>
            <a:ext cx="1694374" cy="7530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CD1A9FA-B53B-4FBC-999D-04ED71348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58" y="6264019"/>
            <a:ext cx="1694374" cy="7530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081955-FE10-46A8-A34D-FF412381A1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66">
            <a:off x="1679917" y="6132944"/>
            <a:ext cx="1694374" cy="7530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F64E3D3-402B-4F17-B344-8439C580B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55">
            <a:off x="4248549" y="6212663"/>
            <a:ext cx="590157" cy="8852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F47B6-09B2-40E8-AE7E-2863B9C3D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1337">
            <a:off x="4746234" y="6315918"/>
            <a:ext cx="590157" cy="8852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3B43F9-4962-4CBD-945F-A5B81F4C8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6" y="8813470"/>
            <a:ext cx="1386977" cy="616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B5C2E-C700-4C62-84AC-5509FF04E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837">
            <a:off x="5386365" y="8803259"/>
            <a:ext cx="1386977" cy="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2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147702" y="2114460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53064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62198" y="6959582"/>
            <a:ext cx="2252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2057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28599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DA289-4530-4C6B-8AFA-41D223979ECD}"/>
              </a:ext>
            </a:extLst>
          </p:cNvPr>
          <p:cNvSpPr txBox="1"/>
          <p:nvPr/>
        </p:nvSpPr>
        <p:spPr>
          <a:xfrm>
            <a:off x="756952" y="667052"/>
            <a:ext cx="258500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white board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1D532-2D91-4ED7-84E3-DDC18509F1A4}"/>
              </a:ext>
            </a:extLst>
          </p:cNvPr>
          <p:cNvSpPr txBox="1"/>
          <p:nvPr/>
        </p:nvSpPr>
        <p:spPr>
          <a:xfrm>
            <a:off x="4530085" y="682032"/>
            <a:ext cx="2387833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chalkboard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B2A79D-F663-4DA4-BF0B-474255276BBA}"/>
              </a:ext>
            </a:extLst>
          </p:cNvPr>
          <p:cNvSpPr txBox="1"/>
          <p:nvPr/>
        </p:nvSpPr>
        <p:spPr>
          <a:xfrm>
            <a:off x="2219643" y="3571319"/>
            <a:ext cx="97494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flag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A6F5E-DC4A-4AA2-B61C-195BF44DFA35}"/>
              </a:ext>
            </a:extLst>
          </p:cNvPr>
          <p:cNvSpPr txBox="1"/>
          <p:nvPr/>
        </p:nvSpPr>
        <p:spPr>
          <a:xfrm>
            <a:off x="4650503" y="3028797"/>
            <a:ext cx="226741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blocks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99B088-0EB7-4ECD-9E27-D2FD1AAD960F}"/>
              </a:ext>
            </a:extLst>
          </p:cNvPr>
          <p:cNvSpPr txBox="1"/>
          <p:nvPr/>
        </p:nvSpPr>
        <p:spPr>
          <a:xfrm>
            <a:off x="1033565" y="5896426"/>
            <a:ext cx="93968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sink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028BBE-46A0-4FED-8F9B-0D2650800806}"/>
              </a:ext>
            </a:extLst>
          </p:cNvPr>
          <p:cNvSpPr txBox="1"/>
          <p:nvPr/>
        </p:nvSpPr>
        <p:spPr>
          <a:xfrm>
            <a:off x="5724002" y="5858653"/>
            <a:ext cx="99642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light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468D29-2D1D-4F79-B7B7-F8F701B9BA5E}"/>
              </a:ext>
            </a:extLst>
          </p:cNvPr>
          <p:cNvSpPr txBox="1"/>
          <p:nvPr/>
        </p:nvSpPr>
        <p:spPr>
          <a:xfrm>
            <a:off x="964902" y="7805428"/>
            <a:ext cx="2116413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interactive</a:t>
            </a:r>
          </a:p>
          <a:p>
            <a:pPr algn="ctr">
              <a:lnSpc>
                <a:spcPts val="2500"/>
              </a:lnSpc>
            </a:pPr>
            <a:r>
              <a:rPr lang="en-US" sz="2400" dirty="0">
                <a:latin typeface="KG Blank Space Solid" panose="02000000000000000000" pitchFamily="2" charset="0"/>
              </a:rPr>
              <a:t>whiteboard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EF1C3-B34B-4BF3-8251-EBC6922C82AB}"/>
              </a:ext>
            </a:extLst>
          </p:cNvPr>
          <p:cNvSpPr txBox="1"/>
          <p:nvPr/>
        </p:nvSpPr>
        <p:spPr>
          <a:xfrm>
            <a:off x="4663453" y="7881965"/>
            <a:ext cx="2121094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latin typeface="KG Blank Space Solid" panose="02000000000000000000" pitchFamily="2" charset="0"/>
              </a:rPr>
              <a:t>computer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A1728-6408-4FA6-B438-C34237D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834034"/>
            <a:ext cx="1575293" cy="157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CEC17-C840-4902-9AC6-4D4C801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402">
            <a:off x="768058" y="2887157"/>
            <a:ext cx="1257612" cy="1915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527A33-E315-4541-B008-04ED0D8B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4" y="3380194"/>
            <a:ext cx="1806315" cy="12046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5C674F-3CDA-4B53-AA0B-623C6DED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46" y="5443610"/>
            <a:ext cx="1308007" cy="18165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F34F26-EEA2-4FF0-84E5-E3ABCE10D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8" y="5598336"/>
            <a:ext cx="861030" cy="13325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C094A2-367C-408E-8C13-EC5276163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1" y="1079985"/>
            <a:ext cx="1644858" cy="11271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92082B-71A2-4589-BBC1-621149DD5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3" y="8484112"/>
            <a:ext cx="1807305" cy="1016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DFAF2F-5B77-47BC-91BF-A4E4A4BE4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78" y="8294899"/>
            <a:ext cx="1645043" cy="11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725158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408282" y="677690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4A4F-90D8-4328-9909-FA344D94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60" y="553604"/>
            <a:ext cx="2196059" cy="170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BDF4A-9990-4257-B2C2-B7C6BDAE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7" y="503671"/>
            <a:ext cx="1132723" cy="169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76A28-41D8-4CF1-BB0B-66747E9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58" y="2856010"/>
            <a:ext cx="1448423" cy="1862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37C8C-054E-4A7E-BEB3-6842EEC1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9" y="2965406"/>
            <a:ext cx="1917180" cy="1643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A07CA-B578-4FCE-A92E-771B0C55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5401819"/>
            <a:ext cx="1062990" cy="1913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A3824-E2EE-4BA2-B6BE-FFC32EEE5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2" y="8211203"/>
            <a:ext cx="2056966" cy="13713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E2EE43-CF0B-4D64-8D0D-B67CB2312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21" y="5739107"/>
            <a:ext cx="1936270" cy="1398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7BB37-1BFB-4348-8182-08F3B1EA49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" y="8246450"/>
            <a:ext cx="2342538" cy="13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5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EF1F3-2DE8-456A-BA33-406C99AC6EAC}"/>
              </a:ext>
            </a:extLst>
          </p:cNvPr>
          <p:cNvSpPr/>
          <p:nvPr/>
        </p:nvSpPr>
        <p:spPr>
          <a:xfrm>
            <a:off x="4267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3E0E55-1189-4F1C-9B0C-21A5EBFD6449}"/>
              </a:ext>
            </a:extLst>
          </p:cNvPr>
          <p:cNvSpPr/>
          <p:nvPr/>
        </p:nvSpPr>
        <p:spPr>
          <a:xfrm>
            <a:off x="4160520" y="5105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33A4E-EEFF-444A-AA21-62256DD80D97}"/>
              </a:ext>
            </a:extLst>
          </p:cNvPr>
          <p:cNvSpPr txBox="1"/>
          <p:nvPr/>
        </p:nvSpPr>
        <p:spPr>
          <a:xfrm>
            <a:off x="375583" y="21366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10D0A-65C5-467B-9596-102FD0388D25}"/>
              </a:ext>
            </a:extLst>
          </p:cNvPr>
          <p:cNvSpPr txBox="1"/>
          <p:nvPr/>
        </p:nvSpPr>
        <p:spPr>
          <a:xfrm>
            <a:off x="4458959" y="21077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8CF4A-1BC1-4CED-8614-1125E6C9F45A}"/>
              </a:ext>
            </a:extLst>
          </p:cNvPr>
          <p:cNvSpPr/>
          <p:nvPr/>
        </p:nvSpPr>
        <p:spPr>
          <a:xfrm>
            <a:off x="4267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0B7B4-CC65-41D9-8029-97CB074ED5A8}"/>
              </a:ext>
            </a:extLst>
          </p:cNvPr>
          <p:cNvSpPr/>
          <p:nvPr/>
        </p:nvSpPr>
        <p:spPr>
          <a:xfrm>
            <a:off x="4160520" y="291084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E8A30-9CB2-471A-8B48-102F8F99425B}"/>
              </a:ext>
            </a:extLst>
          </p:cNvPr>
          <p:cNvSpPr txBox="1"/>
          <p:nvPr/>
        </p:nvSpPr>
        <p:spPr>
          <a:xfrm>
            <a:off x="725158" y="450806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7C36E-ABB1-40CE-8A7C-CF5C215227F6}"/>
              </a:ext>
            </a:extLst>
          </p:cNvPr>
          <p:cNvSpPr txBox="1"/>
          <p:nvPr/>
        </p:nvSpPr>
        <p:spPr>
          <a:xfrm>
            <a:off x="4458959" y="453531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400946-136C-42BD-BBAB-0F3614B76EEC}"/>
              </a:ext>
            </a:extLst>
          </p:cNvPr>
          <p:cNvSpPr/>
          <p:nvPr/>
        </p:nvSpPr>
        <p:spPr>
          <a:xfrm>
            <a:off x="4267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F04A1-BAFF-4DE6-9C4E-B03E49465CB3}"/>
              </a:ext>
            </a:extLst>
          </p:cNvPr>
          <p:cNvSpPr/>
          <p:nvPr/>
        </p:nvSpPr>
        <p:spPr>
          <a:xfrm>
            <a:off x="4160520" y="541020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1AA0D-4E31-4B10-82EE-1D9682D1D878}"/>
              </a:ext>
            </a:extLst>
          </p:cNvPr>
          <p:cNvSpPr txBox="1"/>
          <p:nvPr/>
        </p:nvSpPr>
        <p:spPr>
          <a:xfrm>
            <a:off x="552404" y="699908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C491D-6A0C-4EB4-AD95-B0BB9C51E5D4}"/>
              </a:ext>
            </a:extLst>
          </p:cNvPr>
          <p:cNvSpPr txBox="1"/>
          <p:nvPr/>
        </p:nvSpPr>
        <p:spPr>
          <a:xfrm>
            <a:off x="4458959" y="700742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98736-174A-4C71-BF21-43E3577C5B4D}"/>
              </a:ext>
            </a:extLst>
          </p:cNvPr>
          <p:cNvSpPr/>
          <p:nvPr/>
        </p:nvSpPr>
        <p:spPr>
          <a:xfrm>
            <a:off x="4267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71B1B-1C26-4692-9294-F81F337EA395}"/>
              </a:ext>
            </a:extLst>
          </p:cNvPr>
          <p:cNvSpPr/>
          <p:nvPr/>
        </p:nvSpPr>
        <p:spPr>
          <a:xfrm>
            <a:off x="4160520" y="7802880"/>
            <a:ext cx="319278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9D8B5E-1535-4690-8D54-7482360FAA16}"/>
              </a:ext>
            </a:extLst>
          </p:cNvPr>
          <p:cNvSpPr txBox="1"/>
          <p:nvPr/>
        </p:nvSpPr>
        <p:spPr>
          <a:xfrm>
            <a:off x="725158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CAB2-2D45-4603-BFFB-575C67A4858D}"/>
              </a:ext>
            </a:extLst>
          </p:cNvPr>
          <p:cNvSpPr txBox="1"/>
          <p:nvPr/>
        </p:nvSpPr>
        <p:spPr>
          <a:xfrm>
            <a:off x="4458959" y="9400102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©www.thecurriculumcorner.com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31BA3-7C1E-4B01-A026-C6D35E19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2" y="7809968"/>
            <a:ext cx="1351694" cy="1737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E8F7B-01D4-484A-A1CA-14166932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03" y="5290599"/>
            <a:ext cx="1551293" cy="190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0FAEB-518C-4BDB-ABB4-88E328E6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26" y="2951134"/>
            <a:ext cx="923181" cy="16617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29BF5-1A4F-4C12-8860-D54AD92BB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8284">
            <a:off x="2042244" y="5127943"/>
            <a:ext cx="933700" cy="2100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B6E9BC-C3C1-4B04-96CA-5113CD53D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732546"/>
            <a:ext cx="1303418" cy="17378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7DEE39-5B6B-486B-AAF6-DE798746D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8" y="740964"/>
            <a:ext cx="1592730" cy="15927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07261E-D6EA-4B51-AE4A-B0E7679C6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90" y="505124"/>
            <a:ext cx="1785427" cy="17854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00639-F44D-4CFC-B56A-7B6E7CF45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2849855"/>
            <a:ext cx="1242856" cy="18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2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1211</Words>
  <Application>Microsoft Office PowerPoint</Application>
  <PresentationFormat>Custom</PresentationFormat>
  <Paragraphs>323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KG Blank Space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2</cp:revision>
  <dcterms:created xsi:type="dcterms:W3CDTF">2022-05-13T20:25:14Z</dcterms:created>
  <dcterms:modified xsi:type="dcterms:W3CDTF">2022-06-06T14:24:02Z</dcterms:modified>
</cp:coreProperties>
</file>