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0" d="100"/>
          <a:sy n="60" d="100"/>
        </p:scale>
        <p:origin x="28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1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0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77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7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7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27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9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9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1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0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4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61C7E-A1A2-4FE2-AFEE-670916790063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171E-D0E3-4BF4-B684-05E5D3265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5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1240466" y="497814"/>
            <a:ext cx="7738729" cy="11236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169E4D-5A2E-4531-BD45-49195B55AC04}"/>
              </a:ext>
            </a:extLst>
          </p:cNvPr>
          <p:cNvSpPr/>
          <p:nvPr/>
        </p:nvSpPr>
        <p:spPr>
          <a:xfrm>
            <a:off x="1197935" y="2346034"/>
            <a:ext cx="7738729" cy="11236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F25A8A-E0B1-4BD7-9EBC-1BB3D2E00918}"/>
              </a:ext>
            </a:extLst>
          </p:cNvPr>
          <p:cNvSpPr/>
          <p:nvPr/>
        </p:nvSpPr>
        <p:spPr>
          <a:xfrm>
            <a:off x="1240463" y="4194254"/>
            <a:ext cx="7738729" cy="11236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BAECFA-6587-4E1E-8069-6C4A222B2237}"/>
              </a:ext>
            </a:extLst>
          </p:cNvPr>
          <p:cNvSpPr/>
          <p:nvPr/>
        </p:nvSpPr>
        <p:spPr>
          <a:xfrm>
            <a:off x="1240463" y="6150935"/>
            <a:ext cx="7738729" cy="11236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92417-81D4-4633-9141-FC91732551C3}"/>
              </a:ext>
            </a:extLst>
          </p:cNvPr>
          <p:cNvSpPr txBox="1"/>
          <p:nvPr/>
        </p:nvSpPr>
        <p:spPr>
          <a:xfrm>
            <a:off x="4357533" y="7020670"/>
            <a:ext cx="2018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85F32-BB00-4FB4-AFD2-AE1966E46841}"/>
              </a:ext>
            </a:extLst>
          </p:cNvPr>
          <p:cNvSpPr txBox="1"/>
          <p:nvPr/>
        </p:nvSpPr>
        <p:spPr>
          <a:xfrm>
            <a:off x="2509284" y="421136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19050">
                  <a:solidFill>
                    <a:schemeClr val="bg1"/>
                  </a:solidFill>
                </a:ln>
                <a:latin typeface="KG Primary Penmanship" panose="02000506000000020003" pitchFamily="2" charset="0"/>
              </a:rPr>
              <a:t>Today’s Schedule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5660B2-24B7-4AAC-B020-D89E4CD7DC81}"/>
              </a:ext>
            </a:extLst>
          </p:cNvPr>
          <p:cNvSpPr txBox="1"/>
          <p:nvPr/>
        </p:nvSpPr>
        <p:spPr>
          <a:xfrm>
            <a:off x="2414743" y="2400027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Schedule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C336B9-6A82-44A7-98D4-C549B56C382B}"/>
              </a:ext>
            </a:extLst>
          </p:cNvPr>
          <p:cNvSpPr txBox="1"/>
          <p:nvPr/>
        </p:nvSpPr>
        <p:spPr>
          <a:xfrm>
            <a:off x="3129010" y="4117576"/>
            <a:ext cx="413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n w="19050">
                  <a:solidFill>
                    <a:schemeClr val="bg1"/>
                  </a:solidFill>
                </a:ln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84EEF9-F9A4-48A0-93A6-94D4A73FD21C}"/>
              </a:ext>
            </a:extLst>
          </p:cNvPr>
          <p:cNvSpPr txBox="1"/>
          <p:nvPr/>
        </p:nvSpPr>
        <p:spPr>
          <a:xfrm>
            <a:off x="3096662" y="6187640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16773AF-C7C6-26CA-19F8-6150101CA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04" y="641658"/>
            <a:ext cx="1057329" cy="87188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5947B43-0F9B-EBAD-31C4-D5CCFF8AF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93" y="641658"/>
            <a:ext cx="1057329" cy="87188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FC04B84-EBD7-AFAF-1DBD-5A282BC2B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44" y="2471917"/>
            <a:ext cx="1057329" cy="87188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73E9A1D-38EE-5277-C8F2-4110AB8C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033" y="2471917"/>
            <a:ext cx="1057329" cy="87188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9349348-CE5D-EB46-AD8E-72E58511B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14" y="4332156"/>
            <a:ext cx="1057329" cy="871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692A7349-1D54-1903-E173-07D96C9E7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03" y="4332156"/>
            <a:ext cx="1057329" cy="87188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B3117D7-2404-688C-1695-3E2F6C9E7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84" y="6282335"/>
            <a:ext cx="1057329" cy="87188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D0F0286-4030-22EE-9661-F0D1FEDB9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73" y="6282335"/>
            <a:ext cx="1057329" cy="8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8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02FA13C-EE45-A03D-EC6D-D3EE5B105CCC}"/>
              </a:ext>
            </a:extLst>
          </p:cNvPr>
          <p:cNvSpPr/>
          <p:nvPr/>
        </p:nvSpPr>
        <p:spPr>
          <a:xfrm>
            <a:off x="751368" y="620089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3B56A7-5F61-8BE1-01D6-9818557EB6CA}"/>
              </a:ext>
            </a:extLst>
          </p:cNvPr>
          <p:cNvSpPr/>
          <p:nvPr/>
        </p:nvSpPr>
        <p:spPr>
          <a:xfrm>
            <a:off x="751368" y="3095774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151A9F-83E0-13B1-E7F3-A2C3E1A5756F}"/>
              </a:ext>
            </a:extLst>
          </p:cNvPr>
          <p:cNvSpPr/>
          <p:nvPr/>
        </p:nvSpPr>
        <p:spPr>
          <a:xfrm>
            <a:off x="751368" y="5571460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CB84DE-7987-13A2-9AFC-7D3FFD12CC75}"/>
              </a:ext>
            </a:extLst>
          </p:cNvPr>
          <p:cNvSpPr/>
          <p:nvPr/>
        </p:nvSpPr>
        <p:spPr>
          <a:xfrm>
            <a:off x="5768164" y="620089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93CE2A-7992-E135-9F3B-EE8806018627}"/>
              </a:ext>
            </a:extLst>
          </p:cNvPr>
          <p:cNvSpPr/>
          <p:nvPr/>
        </p:nvSpPr>
        <p:spPr>
          <a:xfrm>
            <a:off x="5768164" y="3095774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D46DD8-AB81-03C4-6F4E-09F9D6CD2B72}"/>
              </a:ext>
            </a:extLst>
          </p:cNvPr>
          <p:cNvSpPr/>
          <p:nvPr/>
        </p:nvSpPr>
        <p:spPr>
          <a:xfrm>
            <a:off x="5768164" y="5571460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A0D37-2D51-49E5-A2B2-B60F178BD2BE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pic>
        <p:nvPicPr>
          <p:cNvPr id="26" name="Picture 25" descr="Icon&#10;&#10;Description automatically generated with medium confidence">
            <a:extLst>
              <a:ext uri="{FF2B5EF4-FFF2-40B4-BE49-F238E27FC236}">
                <a16:creationId xmlns:a16="http://schemas.microsoft.com/office/drawing/2014/main" id="{6BE0010D-40AA-08B9-9AA9-BEE05A18F2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0" y="756285"/>
            <a:ext cx="2495872" cy="1287038"/>
          </a:xfrm>
          <a:prstGeom prst="rect">
            <a:avLst/>
          </a:prstGeom>
        </p:spPr>
      </p:pic>
      <p:pic>
        <p:nvPicPr>
          <p:cNvPr id="27" name="Picture 26" descr="Icon&#10;&#10;Description automatically generated with medium confidence">
            <a:extLst>
              <a:ext uri="{FF2B5EF4-FFF2-40B4-BE49-F238E27FC236}">
                <a16:creationId xmlns:a16="http://schemas.microsoft.com/office/drawing/2014/main" id="{4E29C7CC-5C3F-6E39-894B-FBC32F0C7C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60" y="3285308"/>
            <a:ext cx="2495872" cy="12870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D0499A-C77B-4D06-BB0B-CA680157FF53}"/>
              </a:ext>
            </a:extLst>
          </p:cNvPr>
          <p:cNvSpPr txBox="1"/>
          <p:nvPr/>
        </p:nvSpPr>
        <p:spPr>
          <a:xfrm>
            <a:off x="1361074" y="554387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pic>
        <p:nvPicPr>
          <p:cNvPr id="25" name="Picture 24" descr="Icon&#10;&#10;Description automatically generated with medium confidence">
            <a:extLst>
              <a:ext uri="{FF2B5EF4-FFF2-40B4-BE49-F238E27FC236}">
                <a16:creationId xmlns:a16="http://schemas.microsoft.com/office/drawing/2014/main" id="{F6B607AF-3A6A-E3A8-ED8E-EAC30DE6A4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32" y="5724851"/>
            <a:ext cx="2495872" cy="1287038"/>
          </a:xfrm>
          <a:prstGeom prst="rect">
            <a:avLst/>
          </a:prstGeom>
        </p:spPr>
      </p:pic>
      <p:pic>
        <p:nvPicPr>
          <p:cNvPr id="28" name="Picture 27" descr="Icon&#10;&#10;Description automatically generated with medium confidence">
            <a:extLst>
              <a:ext uri="{FF2B5EF4-FFF2-40B4-BE49-F238E27FC236}">
                <a16:creationId xmlns:a16="http://schemas.microsoft.com/office/drawing/2014/main" id="{96024E7F-795A-DFAE-D1EC-C2B465D964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86" y="5720627"/>
            <a:ext cx="2495872" cy="1287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8ACC6-00FF-49C7-BC8E-E00046CD2728}"/>
              </a:ext>
            </a:extLst>
          </p:cNvPr>
          <p:cNvSpPr txBox="1"/>
          <p:nvPr/>
        </p:nvSpPr>
        <p:spPr>
          <a:xfrm>
            <a:off x="1307422" y="3048844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B8FB112C-3B82-7758-6D10-FD6D666867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3289532"/>
            <a:ext cx="2495872" cy="1287038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5FA9898E-14B0-29A6-3CD0-B1321B227E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760509"/>
            <a:ext cx="2495872" cy="12870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101A35-9FE5-4401-A821-61CB5895D0A8}"/>
              </a:ext>
            </a:extLst>
          </p:cNvPr>
          <p:cNvSpPr txBox="1"/>
          <p:nvPr/>
        </p:nvSpPr>
        <p:spPr>
          <a:xfrm>
            <a:off x="6450077" y="620089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44B7F-E179-4622-9D91-537B9204DBD5}"/>
              </a:ext>
            </a:extLst>
          </p:cNvPr>
          <p:cNvSpPr txBox="1"/>
          <p:nvPr/>
        </p:nvSpPr>
        <p:spPr>
          <a:xfrm>
            <a:off x="6450077" y="5524530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3DE41-0B75-420C-84AC-47E8072B0BDC}"/>
              </a:ext>
            </a:extLst>
          </p:cNvPr>
          <p:cNvSpPr txBox="1"/>
          <p:nvPr/>
        </p:nvSpPr>
        <p:spPr>
          <a:xfrm>
            <a:off x="1361074" y="5524984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292B-F25A-4606-A748-635E6844E2CD}"/>
              </a:ext>
            </a:extLst>
          </p:cNvPr>
          <p:cNvSpPr txBox="1"/>
          <p:nvPr/>
        </p:nvSpPr>
        <p:spPr>
          <a:xfrm>
            <a:off x="6450078" y="3048844"/>
            <a:ext cx="278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</p:spTree>
    <p:extLst>
      <p:ext uri="{BB962C8B-B14F-4D97-AF65-F5344CB8AC3E}">
        <p14:creationId xmlns:p14="http://schemas.microsoft.com/office/powerpoint/2010/main" val="1836514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1240466" y="497814"/>
            <a:ext cx="7738729" cy="1123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169E4D-5A2E-4531-BD45-49195B55AC04}"/>
              </a:ext>
            </a:extLst>
          </p:cNvPr>
          <p:cNvSpPr/>
          <p:nvPr/>
        </p:nvSpPr>
        <p:spPr>
          <a:xfrm>
            <a:off x="1197935" y="2346034"/>
            <a:ext cx="7738729" cy="1123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F25A8A-E0B1-4BD7-9EBC-1BB3D2E00918}"/>
              </a:ext>
            </a:extLst>
          </p:cNvPr>
          <p:cNvSpPr/>
          <p:nvPr/>
        </p:nvSpPr>
        <p:spPr>
          <a:xfrm>
            <a:off x="1240463" y="4194254"/>
            <a:ext cx="7738729" cy="1123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BAECFA-6587-4E1E-8069-6C4A222B2237}"/>
              </a:ext>
            </a:extLst>
          </p:cNvPr>
          <p:cNvSpPr/>
          <p:nvPr/>
        </p:nvSpPr>
        <p:spPr>
          <a:xfrm>
            <a:off x="1240463" y="6150935"/>
            <a:ext cx="7738729" cy="11236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92417-81D4-4633-9141-FC91732551C3}"/>
              </a:ext>
            </a:extLst>
          </p:cNvPr>
          <p:cNvSpPr txBox="1"/>
          <p:nvPr/>
        </p:nvSpPr>
        <p:spPr>
          <a:xfrm>
            <a:off x="4337661" y="7013731"/>
            <a:ext cx="1933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F85F32-BB00-4FB4-AFD2-AE1966E46841}"/>
              </a:ext>
            </a:extLst>
          </p:cNvPr>
          <p:cNvSpPr txBox="1"/>
          <p:nvPr/>
        </p:nvSpPr>
        <p:spPr>
          <a:xfrm>
            <a:off x="2446933" y="450724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Today’s Schedule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5660B2-24B7-4AAC-B020-D89E4CD7DC81}"/>
              </a:ext>
            </a:extLst>
          </p:cNvPr>
          <p:cNvSpPr txBox="1"/>
          <p:nvPr/>
        </p:nvSpPr>
        <p:spPr>
          <a:xfrm>
            <a:off x="2402046" y="2416856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Schedule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C336B9-6A82-44A7-98D4-C549B56C382B}"/>
              </a:ext>
            </a:extLst>
          </p:cNvPr>
          <p:cNvSpPr txBox="1"/>
          <p:nvPr/>
        </p:nvSpPr>
        <p:spPr>
          <a:xfrm>
            <a:off x="3314256" y="4155914"/>
            <a:ext cx="413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84EEF9-F9A4-48A0-93A6-94D4A73FD21C}"/>
              </a:ext>
            </a:extLst>
          </p:cNvPr>
          <p:cNvSpPr txBox="1"/>
          <p:nvPr/>
        </p:nvSpPr>
        <p:spPr>
          <a:xfrm>
            <a:off x="3112611" y="6229655"/>
            <a:ext cx="433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ED7B8B7-5975-5C60-8F70-43683E578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04" y="641658"/>
            <a:ext cx="1057329" cy="87188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6FE43C-DDC0-9C40-47A6-CB2B2F430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93" y="641658"/>
            <a:ext cx="1057329" cy="87188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ABDCC4F-8D4B-FACE-D4F9-95875E35B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93" y="2471917"/>
            <a:ext cx="1057329" cy="87188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1A1A3A8-965F-0D7A-1D91-6A5B67ACB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82" y="2471917"/>
            <a:ext cx="1057329" cy="87188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9ED4E20-06B2-5892-2E3D-556FEAF6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89" y="4332695"/>
            <a:ext cx="1057329" cy="871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89917D8-50A9-1045-3BC0-279F730E5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78" y="4332695"/>
            <a:ext cx="1057329" cy="87188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E634632-672F-1509-2E29-F5D9FEFB1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85" y="6268423"/>
            <a:ext cx="1057329" cy="87188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610D28E-D2A2-AD14-2172-A579A5EA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74" y="6268423"/>
            <a:ext cx="1057329" cy="8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6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822782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822782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822782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8594-4A0E-4DB5-8AD3-C845DFDD4F89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79F96-3F8D-4B6A-8F83-1F73B03A5E0A}"/>
              </a:ext>
            </a:extLst>
          </p:cNvPr>
          <p:cNvSpPr txBox="1"/>
          <p:nvPr/>
        </p:nvSpPr>
        <p:spPr>
          <a:xfrm>
            <a:off x="2177110" y="770079"/>
            <a:ext cx="7322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Primary Penmanship" panose="02000506000000020003" pitchFamily="2" charset="0"/>
              </a:rPr>
              <a:t>Today’s Schedule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C42DD-A848-4720-AE66-7B194D6215DA}"/>
              </a:ext>
            </a:extLst>
          </p:cNvPr>
          <p:cNvSpPr txBox="1"/>
          <p:nvPr/>
        </p:nvSpPr>
        <p:spPr>
          <a:xfrm>
            <a:off x="2171709" y="3385913"/>
            <a:ext cx="6010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Schedule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EB178-D7E9-4C9C-96B0-A5BC68506BB7}"/>
              </a:ext>
            </a:extLst>
          </p:cNvPr>
          <p:cNvSpPr txBox="1"/>
          <p:nvPr/>
        </p:nvSpPr>
        <p:spPr>
          <a:xfrm>
            <a:off x="2316752" y="5709174"/>
            <a:ext cx="6363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90D2FD4-EA8D-7FCC-8C0D-5896A759A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81" y="966195"/>
            <a:ext cx="1057329" cy="87188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C06C936-06F4-0DF5-C69F-265C09A18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35" y="995855"/>
            <a:ext cx="1057329" cy="87188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C40225-EC9F-126B-756F-02584032D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80" y="3524440"/>
            <a:ext cx="1057329" cy="871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7CD29DA-EA68-8486-B16C-2784733B3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34" y="3554100"/>
            <a:ext cx="1057329" cy="87188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8A119847-6C73-D481-EC48-C2B2FC8FD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80" y="5904660"/>
            <a:ext cx="1057329" cy="87188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4E07FAE-4F63-EE82-EB84-0C885C75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34" y="5934320"/>
            <a:ext cx="1057329" cy="8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87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649799" y="729929"/>
            <a:ext cx="548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morning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1488508" y="3329279"/>
            <a:ext cx="690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reading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488508" y="5777948"/>
            <a:ext cx="6395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writing workshop</a:t>
            </a:r>
          </a:p>
        </p:txBody>
      </p:sp>
    </p:spTree>
    <p:extLst>
      <p:ext uri="{BB962C8B-B14F-4D97-AF65-F5344CB8AC3E}">
        <p14:creationId xmlns:p14="http://schemas.microsoft.com/office/powerpoint/2010/main" val="23783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419551" y="802530"/>
            <a:ext cx="5994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1482862" y="3271843"/>
            <a:ext cx="5784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centers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419551" y="5854053"/>
            <a:ext cx="6077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community circle</a:t>
            </a:r>
          </a:p>
        </p:txBody>
      </p:sp>
    </p:spTree>
    <p:extLst>
      <p:ext uri="{BB962C8B-B14F-4D97-AF65-F5344CB8AC3E}">
        <p14:creationId xmlns:p14="http://schemas.microsoft.com/office/powerpoint/2010/main" val="1643673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2819240" y="580356"/>
            <a:ext cx="3996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lunch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2667382" y="3044851"/>
            <a:ext cx="472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794790" y="5684474"/>
            <a:ext cx="6689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word work</a:t>
            </a:r>
          </a:p>
        </p:txBody>
      </p:sp>
    </p:spTree>
    <p:extLst>
      <p:ext uri="{BB962C8B-B14F-4D97-AF65-F5344CB8AC3E}">
        <p14:creationId xmlns:p14="http://schemas.microsoft.com/office/powerpoint/2010/main" val="282784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3704459" y="569166"/>
            <a:ext cx="2890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p.e.</a:t>
            </a:r>
            <a:endParaRPr lang="en-US" sz="96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CE3E3"/>
              </a:solidFill>
              <a:latin typeface="KG Follow You Into the Wor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3418797" y="3132427"/>
            <a:ext cx="2850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2947479" y="5531728"/>
            <a:ext cx="379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2993302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2875299" y="702431"/>
            <a:ext cx="4307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library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2517549" y="3044851"/>
            <a:ext cx="476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708428" y="5761720"/>
            <a:ext cx="5116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social studies</a:t>
            </a:r>
          </a:p>
        </p:txBody>
      </p:sp>
    </p:spTree>
    <p:extLst>
      <p:ext uri="{BB962C8B-B14F-4D97-AF65-F5344CB8AC3E}">
        <p14:creationId xmlns:p14="http://schemas.microsoft.com/office/powerpoint/2010/main" val="128192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608644" y="836156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DCCF4-B86A-4142-B5A3-74257FA1F546}"/>
              </a:ext>
            </a:extLst>
          </p:cNvPr>
          <p:cNvSpPr txBox="1"/>
          <p:nvPr/>
        </p:nvSpPr>
        <p:spPr>
          <a:xfrm>
            <a:off x="1608644" y="3323549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C9D07E-79B2-4F6B-B778-376875CEC6F6}"/>
              </a:ext>
            </a:extLst>
          </p:cNvPr>
          <p:cNvSpPr txBox="1"/>
          <p:nvPr/>
        </p:nvSpPr>
        <p:spPr>
          <a:xfrm>
            <a:off x="1608644" y="5810942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43928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751368" y="620089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751368" y="3095774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751368" y="5571460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62D50-E1BD-47A8-84E1-6571BAF29BB3}"/>
              </a:ext>
            </a:extLst>
          </p:cNvPr>
          <p:cNvSpPr/>
          <p:nvPr/>
        </p:nvSpPr>
        <p:spPr>
          <a:xfrm>
            <a:off x="5768164" y="620089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4581D-21EE-4C01-A5F9-DA973EEDA56C}"/>
              </a:ext>
            </a:extLst>
          </p:cNvPr>
          <p:cNvSpPr/>
          <p:nvPr/>
        </p:nvSpPr>
        <p:spPr>
          <a:xfrm>
            <a:off x="5768164" y="3095774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1BE9F-8173-48A7-8C02-C458FC69D500}"/>
              </a:ext>
            </a:extLst>
          </p:cNvPr>
          <p:cNvSpPr/>
          <p:nvPr/>
        </p:nvSpPr>
        <p:spPr>
          <a:xfrm>
            <a:off x="5768164" y="5571460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A0D37-2D51-49E5-A2B2-B60F178BD2BE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F5A38395-F45F-D1F4-462F-DE45A7D43E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08" y="3242680"/>
            <a:ext cx="2495872" cy="1287038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2EC2E8F4-61E5-E718-F094-9A677436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06" y="5724851"/>
            <a:ext cx="2495872" cy="1287038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3ABED516-6318-F6CD-DF2B-1C45EFF0C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760509"/>
            <a:ext cx="2495872" cy="1287038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27F1A017-5A7B-9343-F22C-5DDB41DD43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3289532"/>
            <a:ext cx="2495872" cy="1287038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A4513454-6488-957D-4AC5-1426F25E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32" y="5724851"/>
            <a:ext cx="2495872" cy="1287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8ACC6-00FF-49C7-BC8E-E00046CD2728}"/>
              </a:ext>
            </a:extLst>
          </p:cNvPr>
          <p:cNvSpPr txBox="1"/>
          <p:nvPr/>
        </p:nvSpPr>
        <p:spPr>
          <a:xfrm>
            <a:off x="1410848" y="3094904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3DE41-0B75-420C-84AC-47E8072B0BDC}"/>
              </a:ext>
            </a:extLst>
          </p:cNvPr>
          <p:cNvSpPr txBox="1"/>
          <p:nvPr/>
        </p:nvSpPr>
        <p:spPr>
          <a:xfrm>
            <a:off x="1410847" y="5570590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292B-F25A-4606-A748-635E6844E2CD}"/>
              </a:ext>
            </a:extLst>
          </p:cNvPr>
          <p:cNvSpPr txBox="1"/>
          <p:nvPr/>
        </p:nvSpPr>
        <p:spPr>
          <a:xfrm>
            <a:off x="6499851" y="3094450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1A2E32CC-80DD-FF3A-D275-18E8ADCFF2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0" y="760509"/>
            <a:ext cx="2495872" cy="1287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944B7F-E179-4622-9D91-537B9204DBD5}"/>
              </a:ext>
            </a:extLst>
          </p:cNvPr>
          <p:cNvSpPr txBox="1"/>
          <p:nvPr/>
        </p:nvSpPr>
        <p:spPr>
          <a:xfrm>
            <a:off x="6499850" y="5570136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01A35-9FE5-4401-A821-61CB5895D0A8}"/>
              </a:ext>
            </a:extLst>
          </p:cNvPr>
          <p:cNvSpPr txBox="1"/>
          <p:nvPr/>
        </p:nvSpPr>
        <p:spPr>
          <a:xfrm>
            <a:off x="6499850" y="665695"/>
            <a:ext cx="2947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33647-C95A-4E20-8728-56CC5D9F9150}"/>
              </a:ext>
            </a:extLst>
          </p:cNvPr>
          <p:cNvSpPr txBox="1"/>
          <p:nvPr/>
        </p:nvSpPr>
        <p:spPr>
          <a:xfrm>
            <a:off x="1306776" y="788805"/>
            <a:ext cx="3553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Time:</a:t>
            </a:r>
          </a:p>
        </p:txBody>
      </p:sp>
    </p:spTree>
    <p:extLst>
      <p:ext uri="{BB962C8B-B14F-4D97-AF65-F5344CB8AC3E}">
        <p14:creationId xmlns:p14="http://schemas.microsoft.com/office/powerpoint/2010/main" val="15757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822782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822782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822782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8594-4A0E-4DB5-8AD3-C845DFDD4F89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79F96-3F8D-4B6A-8F83-1F73B03A5E0A}"/>
              </a:ext>
            </a:extLst>
          </p:cNvPr>
          <p:cNvSpPr txBox="1"/>
          <p:nvPr/>
        </p:nvSpPr>
        <p:spPr>
          <a:xfrm>
            <a:off x="2145507" y="808488"/>
            <a:ext cx="7322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n w="19050">
                  <a:solidFill>
                    <a:schemeClr val="bg1"/>
                  </a:solidFill>
                </a:ln>
                <a:latin typeface="KG Primary Penmanship" panose="02000506000000020003" pitchFamily="2" charset="0"/>
              </a:rPr>
              <a:t>Today’s Schedule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C42DD-A848-4720-AE66-7B194D6215DA}"/>
              </a:ext>
            </a:extLst>
          </p:cNvPr>
          <p:cNvSpPr txBox="1"/>
          <p:nvPr/>
        </p:nvSpPr>
        <p:spPr>
          <a:xfrm>
            <a:off x="2145507" y="3352367"/>
            <a:ext cx="6420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Today’s Schedule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EB178-D7E9-4C9C-96B0-A5BC68506BB7}"/>
              </a:ext>
            </a:extLst>
          </p:cNvPr>
          <p:cNvSpPr txBox="1"/>
          <p:nvPr/>
        </p:nvSpPr>
        <p:spPr>
          <a:xfrm>
            <a:off x="2264348" y="5748404"/>
            <a:ext cx="6363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E2BDAD4-F267-AF84-7DE8-E8BB85051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20" y="988244"/>
            <a:ext cx="1057329" cy="87188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67275E15-7C40-4F2C-AFF0-A9D4F93E7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34" y="988244"/>
            <a:ext cx="1057329" cy="87188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C3A8495-5E7C-5B5C-BEFD-0786EB01B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3" y="3463929"/>
            <a:ext cx="1057329" cy="87188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911871C0-8BA0-FBB6-3480-1F7B1822E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57" y="3463929"/>
            <a:ext cx="1057329" cy="87188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5E5DCB86-6981-421D-1E2C-52449737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78" y="5927043"/>
            <a:ext cx="1057329" cy="871885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47DF06D-5D5E-EB6A-DF46-F70A8C4B7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34" y="5927043"/>
            <a:ext cx="1057329" cy="8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1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751368" y="620089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751368" y="3095774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751368" y="5571460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62D50-E1BD-47A8-84E1-6571BAF29BB3}"/>
              </a:ext>
            </a:extLst>
          </p:cNvPr>
          <p:cNvSpPr/>
          <p:nvPr/>
        </p:nvSpPr>
        <p:spPr>
          <a:xfrm>
            <a:off x="5768164" y="620089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4581D-21EE-4C01-A5F9-DA973EEDA56C}"/>
              </a:ext>
            </a:extLst>
          </p:cNvPr>
          <p:cNvSpPr/>
          <p:nvPr/>
        </p:nvSpPr>
        <p:spPr>
          <a:xfrm>
            <a:off x="5768164" y="3095774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1BE9F-8173-48A7-8C02-C458FC69D500}"/>
              </a:ext>
            </a:extLst>
          </p:cNvPr>
          <p:cNvSpPr/>
          <p:nvPr/>
        </p:nvSpPr>
        <p:spPr>
          <a:xfrm>
            <a:off x="5768164" y="5571460"/>
            <a:ext cx="3469756" cy="1580851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A0D37-2D51-49E5-A2B2-B60F178BD2BE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56492805-BA67-B8E1-90B2-C7BDB29937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760509"/>
            <a:ext cx="2495872" cy="1287038"/>
          </a:xfrm>
          <a:prstGeom prst="rect">
            <a:avLst/>
          </a:prstGeom>
        </p:spPr>
      </p:pic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0FC2E59E-5E96-0F6E-A4CD-9FA39C3B3B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06" y="3289532"/>
            <a:ext cx="2495872" cy="1287038"/>
          </a:xfrm>
          <a:prstGeom prst="rect">
            <a:avLst/>
          </a:prstGeom>
        </p:spPr>
      </p:pic>
      <p:pic>
        <p:nvPicPr>
          <p:cNvPr id="19" name="Picture 18" descr="Icon&#10;&#10;Description automatically generated with medium confidence">
            <a:extLst>
              <a:ext uri="{FF2B5EF4-FFF2-40B4-BE49-F238E27FC236}">
                <a16:creationId xmlns:a16="http://schemas.microsoft.com/office/drawing/2014/main" id="{FB09189D-82F3-D1C9-E64B-F8554152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32" y="5724851"/>
            <a:ext cx="2495872" cy="1287038"/>
          </a:xfrm>
          <a:prstGeom prst="rect">
            <a:avLst/>
          </a:prstGeom>
        </p:spPr>
      </p:pic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9086E55B-6774-3CAB-BA3A-F91E889A18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87" y="778343"/>
            <a:ext cx="2495872" cy="1287038"/>
          </a:xfrm>
          <a:prstGeom prst="rect">
            <a:avLst/>
          </a:prstGeom>
        </p:spPr>
      </p:pic>
      <p:pic>
        <p:nvPicPr>
          <p:cNvPr id="21" name="Picture 20" descr="Icon&#10;&#10;Description automatically generated with medium confidence">
            <a:extLst>
              <a:ext uri="{FF2B5EF4-FFF2-40B4-BE49-F238E27FC236}">
                <a16:creationId xmlns:a16="http://schemas.microsoft.com/office/drawing/2014/main" id="{0A5740BB-8EBB-7DA1-27D4-401593EDB6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87" y="3307366"/>
            <a:ext cx="2495872" cy="1287038"/>
          </a:xfrm>
          <a:prstGeom prst="rect">
            <a:avLst/>
          </a:prstGeom>
        </p:spPr>
      </p:pic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96992405-8C30-91E7-F2F1-1A7CC961A2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13" y="5742685"/>
            <a:ext cx="2495872" cy="1287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8ACC6-00FF-49C7-BC8E-E00046CD2728}"/>
              </a:ext>
            </a:extLst>
          </p:cNvPr>
          <p:cNvSpPr txBox="1"/>
          <p:nvPr/>
        </p:nvSpPr>
        <p:spPr>
          <a:xfrm>
            <a:off x="1265713" y="2961717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3DE41-0B75-420C-84AC-47E8072B0BDC}"/>
              </a:ext>
            </a:extLst>
          </p:cNvPr>
          <p:cNvSpPr txBox="1"/>
          <p:nvPr/>
        </p:nvSpPr>
        <p:spPr>
          <a:xfrm>
            <a:off x="1265712" y="5437403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292B-F25A-4606-A748-635E6844E2CD}"/>
              </a:ext>
            </a:extLst>
          </p:cNvPr>
          <p:cNvSpPr txBox="1"/>
          <p:nvPr/>
        </p:nvSpPr>
        <p:spPr>
          <a:xfrm>
            <a:off x="6354716" y="2961263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44B7F-E179-4622-9D91-537B9204DBD5}"/>
              </a:ext>
            </a:extLst>
          </p:cNvPr>
          <p:cNvSpPr txBox="1"/>
          <p:nvPr/>
        </p:nvSpPr>
        <p:spPr>
          <a:xfrm>
            <a:off x="6339725" y="5406969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01A35-9FE5-4401-A821-61CB5895D0A8}"/>
              </a:ext>
            </a:extLst>
          </p:cNvPr>
          <p:cNvSpPr txBox="1"/>
          <p:nvPr/>
        </p:nvSpPr>
        <p:spPr>
          <a:xfrm>
            <a:off x="6235114" y="481994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D0499A-C77B-4D06-BB0B-CA680157FF53}"/>
              </a:ext>
            </a:extLst>
          </p:cNvPr>
          <p:cNvSpPr txBox="1"/>
          <p:nvPr/>
        </p:nvSpPr>
        <p:spPr>
          <a:xfrm>
            <a:off x="1075313" y="481994"/>
            <a:ext cx="33067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</p:spTree>
    <p:extLst>
      <p:ext uri="{BB962C8B-B14F-4D97-AF65-F5344CB8AC3E}">
        <p14:creationId xmlns:p14="http://schemas.microsoft.com/office/powerpoint/2010/main" val="52287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600680" y="793550"/>
            <a:ext cx="548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morning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1444063" y="3378367"/>
            <a:ext cx="690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reading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600680" y="5854052"/>
            <a:ext cx="6395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writing workshop</a:t>
            </a:r>
          </a:p>
        </p:txBody>
      </p:sp>
    </p:spTree>
    <p:extLst>
      <p:ext uri="{BB962C8B-B14F-4D97-AF65-F5344CB8AC3E}">
        <p14:creationId xmlns:p14="http://schemas.microsoft.com/office/powerpoint/2010/main" val="2717558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713733" y="908331"/>
            <a:ext cx="5994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workshop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1923380" y="3303706"/>
            <a:ext cx="57844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math centers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630711" y="5870281"/>
            <a:ext cx="6077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community circle</a:t>
            </a:r>
          </a:p>
        </p:txBody>
      </p:sp>
    </p:spTree>
    <p:extLst>
      <p:ext uri="{BB962C8B-B14F-4D97-AF65-F5344CB8AC3E}">
        <p14:creationId xmlns:p14="http://schemas.microsoft.com/office/powerpoint/2010/main" val="2722354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2798550" y="620089"/>
            <a:ext cx="3996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lunch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2661390" y="3107969"/>
            <a:ext cx="472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recess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939484" y="5701816"/>
            <a:ext cx="6689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word work</a:t>
            </a:r>
          </a:p>
        </p:txBody>
      </p:sp>
    </p:spTree>
    <p:extLst>
      <p:ext uri="{BB962C8B-B14F-4D97-AF65-F5344CB8AC3E}">
        <p14:creationId xmlns:p14="http://schemas.microsoft.com/office/powerpoint/2010/main" val="1147143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6507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3509587" y="586382"/>
            <a:ext cx="2890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p.e.</a:t>
            </a:r>
            <a:endParaRPr lang="en-US" sz="9600" b="1" dirty="0">
              <a:ln w="19050">
                <a:solidFill>
                  <a:schemeClr val="accent1">
                    <a:lumMod val="50000"/>
                  </a:schemeClr>
                </a:solidFill>
              </a:ln>
              <a:solidFill>
                <a:srgbClr val="CCE3E3"/>
              </a:solidFill>
              <a:latin typeface="KG Follow You Into the Wor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3251200" y="3089394"/>
            <a:ext cx="2332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2774999" y="5531728"/>
            <a:ext cx="3792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music</a:t>
            </a:r>
          </a:p>
        </p:txBody>
      </p:sp>
    </p:spTree>
    <p:extLst>
      <p:ext uri="{BB962C8B-B14F-4D97-AF65-F5344CB8AC3E}">
        <p14:creationId xmlns:p14="http://schemas.microsoft.com/office/powerpoint/2010/main" val="2786575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2643537" y="671012"/>
            <a:ext cx="4307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library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4CFF-95A4-4B3F-9C4D-F3077A137751}"/>
              </a:ext>
            </a:extLst>
          </p:cNvPr>
          <p:cNvSpPr txBox="1"/>
          <p:nvPr/>
        </p:nvSpPr>
        <p:spPr>
          <a:xfrm>
            <a:off x="2505393" y="3044851"/>
            <a:ext cx="476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science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5DC2-6904-4740-9D2A-A3DF35DFC6F9}"/>
              </a:ext>
            </a:extLst>
          </p:cNvPr>
          <p:cNvSpPr txBox="1"/>
          <p:nvPr/>
        </p:nvSpPr>
        <p:spPr>
          <a:xfrm>
            <a:off x="1669525" y="5756827"/>
            <a:ext cx="528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social studies</a:t>
            </a:r>
          </a:p>
        </p:txBody>
      </p:sp>
    </p:spTree>
    <p:extLst>
      <p:ext uri="{BB962C8B-B14F-4D97-AF65-F5344CB8AC3E}">
        <p14:creationId xmlns:p14="http://schemas.microsoft.com/office/powerpoint/2010/main" val="2656483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969337" y="620089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969337" y="3095774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969337" y="5571460"/>
            <a:ext cx="629801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2DE8A-175A-4D08-B71F-8A3D97F343DF}"/>
              </a:ext>
            </a:extLst>
          </p:cNvPr>
          <p:cNvSpPr txBox="1"/>
          <p:nvPr/>
        </p:nvSpPr>
        <p:spPr>
          <a:xfrm>
            <a:off x="4671450" y="6793611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3AA55-AD2E-40BE-86BF-B1AC9341EB86}"/>
              </a:ext>
            </a:extLst>
          </p:cNvPr>
          <p:cNvSpPr txBox="1"/>
          <p:nvPr/>
        </p:nvSpPr>
        <p:spPr>
          <a:xfrm>
            <a:off x="1543474" y="836156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DCCF4-B86A-4142-B5A3-74257FA1F546}"/>
              </a:ext>
            </a:extLst>
          </p:cNvPr>
          <p:cNvSpPr txBox="1"/>
          <p:nvPr/>
        </p:nvSpPr>
        <p:spPr>
          <a:xfrm>
            <a:off x="1543474" y="3323549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C9D07E-79B2-4F6B-B778-376875CEC6F6}"/>
              </a:ext>
            </a:extLst>
          </p:cNvPr>
          <p:cNvSpPr txBox="1"/>
          <p:nvPr/>
        </p:nvSpPr>
        <p:spPr>
          <a:xfrm>
            <a:off x="1543474" y="5810942"/>
            <a:ext cx="585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1223512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B5484E-4066-4BFB-A2D9-0ADBA394AE25}"/>
              </a:ext>
            </a:extLst>
          </p:cNvPr>
          <p:cNvSpPr/>
          <p:nvPr/>
        </p:nvSpPr>
        <p:spPr>
          <a:xfrm>
            <a:off x="751368" y="620089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62201-4480-467E-ACD6-7BC3BD2A2717}"/>
              </a:ext>
            </a:extLst>
          </p:cNvPr>
          <p:cNvSpPr/>
          <p:nvPr/>
        </p:nvSpPr>
        <p:spPr>
          <a:xfrm>
            <a:off x="751368" y="3095774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850EC4-5CE5-4D96-BD64-175AA6AD1206}"/>
              </a:ext>
            </a:extLst>
          </p:cNvPr>
          <p:cNvSpPr/>
          <p:nvPr/>
        </p:nvSpPr>
        <p:spPr>
          <a:xfrm>
            <a:off x="751368" y="5571460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262D50-E1BD-47A8-84E1-6571BAF29BB3}"/>
              </a:ext>
            </a:extLst>
          </p:cNvPr>
          <p:cNvSpPr/>
          <p:nvPr/>
        </p:nvSpPr>
        <p:spPr>
          <a:xfrm>
            <a:off x="5768164" y="620089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14581D-21EE-4C01-A5F9-DA973EEDA56C}"/>
              </a:ext>
            </a:extLst>
          </p:cNvPr>
          <p:cNvSpPr/>
          <p:nvPr/>
        </p:nvSpPr>
        <p:spPr>
          <a:xfrm>
            <a:off x="5768164" y="3095774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1BE9F-8173-48A7-8C02-C458FC69D500}"/>
              </a:ext>
            </a:extLst>
          </p:cNvPr>
          <p:cNvSpPr/>
          <p:nvPr/>
        </p:nvSpPr>
        <p:spPr>
          <a:xfrm>
            <a:off x="5768164" y="5571460"/>
            <a:ext cx="3469756" cy="15808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A0D37-2D51-49E5-A2B2-B60F178BD2BE}"/>
              </a:ext>
            </a:extLst>
          </p:cNvPr>
          <p:cNvSpPr txBox="1"/>
          <p:nvPr/>
        </p:nvSpPr>
        <p:spPr>
          <a:xfrm>
            <a:off x="6642017" y="6798928"/>
            <a:ext cx="259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©www.thecurriculumcorner.com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8ACC6-00FF-49C7-BC8E-E00046CD2728}"/>
              </a:ext>
            </a:extLst>
          </p:cNvPr>
          <p:cNvSpPr txBox="1"/>
          <p:nvPr/>
        </p:nvSpPr>
        <p:spPr>
          <a:xfrm>
            <a:off x="1357258" y="3096002"/>
            <a:ext cx="302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33647-C95A-4E20-8728-56CC5D9F9150}"/>
              </a:ext>
            </a:extLst>
          </p:cNvPr>
          <p:cNvSpPr txBox="1"/>
          <p:nvPr/>
        </p:nvSpPr>
        <p:spPr>
          <a:xfrm>
            <a:off x="1217303" y="740187"/>
            <a:ext cx="3553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Time: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83DE41-0B75-420C-84AC-47E8072B0BDC}"/>
              </a:ext>
            </a:extLst>
          </p:cNvPr>
          <p:cNvSpPr txBox="1"/>
          <p:nvPr/>
        </p:nvSpPr>
        <p:spPr>
          <a:xfrm>
            <a:off x="1300749" y="5560497"/>
            <a:ext cx="2961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1D292B-F25A-4606-A748-635E6844E2CD}"/>
              </a:ext>
            </a:extLst>
          </p:cNvPr>
          <p:cNvSpPr txBox="1"/>
          <p:nvPr/>
        </p:nvSpPr>
        <p:spPr>
          <a:xfrm>
            <a:off x="6460054" y="3132054"/>
            <a:ext cx="2742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44B7F-E179-4622-9D91-537B9204DBD5}"/>
              </a:ext>
            </a:extLst>
          </p:cNvPr>
          <p:cNvSpPr txBox="1"/>
          <p:nvPr/>
        </p:nvSpPr>
        <p:spPr>
          <a:xfrm>
            <a:off x="6431863" y="5613628"/>
            <a:ext cx="3000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01A35-9FE5-4401-A821-61CB5895D0A8}"/>
              </a:ext>
            </a:extLst>
          </p:cNvPr>
          <p:cNvSpPr txBox="1"/>
          <p:nvPr/>
        </p:nvSpPr>
        <p:spPr>
          <a:xfrm>
            <a:off x="6460054" y="620089"/>
            <a:ext cx="3000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E3E3"/>
                </a:solidFill>
                <a:latin typeface="KG Follow You Into the World" panose="02000000000000000000" pitchFamily="2" charset="0"/>
              </a:rPr>
              <a:t>7:30</a:t>
            </a:r>
          </a:p>
        </p:txBody>
      </p:sp>
    </p:spTree>
    <p:extLst>
      <p:ext uri="{BB962C8B-B14F-4D97-AF65-F5344CB8AC3E}">
        <p14:creationId xmlns:p14="http://schemas.microsoft.com/office/powerpoint/2010/main" val="2766599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</TotalTime>
  <Words>238</Words>
  <Application>Microsoft Office PowerPoint</Application>
  <PresentationFormat>Custom</PresentationFormat>
  <Paragraphs>94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KG Follow You Into the World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3</cp:revision>
  <dcterms:created xsi:type="dcterms:W3CDTF">2022-06-02T12:02:48Z</dcterms:created>
  <dcterms:modified xsi:type="dcterms:W3CDTF">2022-06-03T13:55:28Z</dcterms:modified>
</cp:coreProperties>
</file>