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73" r:id="rId15"/>
    <p:sldId id="269" r:id="rId16"/>
    <p:sldId id="272" r:id="rId17"/>
    <p:sldId id="274" r:id="rId18"/>
    <p:sldId id="275" r:id="rId19"/>
    <p:sldId id="276" r:id="rId20"/>
    <p:sldId id="277" r:id="rId21"/>
    <p:sldId id="270" r:id="rId22"/>
    <p:sldId id="271" r:id="rId23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828" y="2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E31C-402F-4B4E-A617-6647B72C947B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FD2-3ECA-4737-A72C-72190AD7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1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E31C-402F-4B4E-A617-6647B72C947B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FD2-3ECA-4737-A72C-72190AD7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24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E31C-402F-4B4E-A617-6647B72C947B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FD2-3ECA-4737-A72C-72190AD7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4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E31C-402F-4B4E-A617-6647B72C947B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FD2-3ECA-4737-A72C-72190AD7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8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E31C-402F-4B4E-A617-6647B72C947B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FD2-3ECA-4737-A72C-72190AD7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5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E31C-402F-4B4E-A617-6647B72C947B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FD2-3ECA-4737-A72C-72190AD7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4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E31C-402F-4B4E-A617-6647B72C947B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FD2-3ECA-4737-A72C-72190AD7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6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E31C-402F-4B4E-A617-6647B72C947B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FD2-3ECA-4737-A72C-72190AD7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1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E31C-402F-4B4E-A617-6647B72C947B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FD2-3ECA-4737-A72C-72190AD7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2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E31C-402F-4B4E-A617-6647B72C947B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FD2-3ECA-4737-A72C-72190AD7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5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E31C-402F-4B4E-A617-6647B72C947B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FD2-3ECA-4737-A72C-72190AD7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1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1E31C-402F-4B4E-A617-6647B72C947B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88FD2-3ECA-4737-A72C-72190AD7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2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5">
            <a:extLst>
              <a:ext uri="{FF2B5EF4-FFF2-40B4-BE49-F238E27FC236}">
                <a16:creationId xmlns:a16="http://schemas.microsoft.com/office/drawing/2014/main" id="{144CD6BC-FB04-425B-A2EE-1283DCF615B8}"/>
              </a:ext>
            </a:extLst>
          </p:cNvPr>
          <p:cNvSpPr/>
          <p:nvPr/>
        </p:nvSpPr>
        <p:spPr>
          <a:xfrm rot="5400000">
            <a:off x="-449226" y="1719819"/>
            <a:ext cx="6113722" cy="4258340"/>
          </a:xfrm>
          <a:prstGeom prst="homePlat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B648246B-21AB-499C-BBBB-1EF06958284B}"/>
              </a:ext>
            </a:extLst>
          </p:cNvPr>
          <p:cNvSpPr/>
          <p:nvPr/>
        </p:nvSpPr>
        <p:spPr>
          <a:xfrm rot="5400000">
            <a:off x="4393906" y="1719818"/>
            <a:ext cx="6113722" cy="4258340"/>
          </a:xfrm>
          <a:prstGeom prst="homePlat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4CAC23-78DD-465D-8206-A462FA40EA43}"/>
              </a:ext>
            </a:extLst>
          </p:cNvPr>
          <p:cNvSpPr/>
          <p:nvPr/>
        </p:nvSpPr>
        <p:spPr>
          <a:xfrm>
            <a:off x="1020725" y="1642730"/>
            <a:ext cx="3056861" cy="302762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20A46A-6D60-4B90-84BD-0092153DA1EB}"/>
              </a:ext>
            </a:extLst>
          </p:cNvPr>
          <p:cNvSpPr/>
          <p:nvPr/>
        </p:nvSpPr>
        <p:spPr>
          <a:xfrm>
            <a:off x="5922334" y="1901456"/>
            <a:ext cx="3056861" cy="302762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09D3F2D-BFD3-4D69-BBDB-3D2CAE2B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9DE94E-AFAE-4A8E-87CF-4A03DF1017F4}"/>
              </a:ext>
            </a:extLst>
          </p:cNvPr>
          <p:cNvSpPr txBox="1"/>
          <p:nvPr/>
        </p:nvSpPr>
        <p:spPr>
          <a:xfrm>
            <a:off x="1416788" y="1705510"/>
            <a:ext cx="221954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latin typeface="KG Primary Penmanship" panose="02000506000000020003" pitchFamily="2" charset="0"/>
              </a:rPr>
              <a:t>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7B50CE-E813-4E0F-88ED-FE54D58E8929}"/>
              </a:ext>
            </a:extLst>
          </p:cNvPr>
          <p:cNvSpPr txBox="1"/>
          <p:nvPr/>
        </p:nvSpPr>
        <p:spPr>
          <a:xfrm>
            <a:off x="6641361" y="866551"/>
            <a:ext cx="167861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>
                <a:latin typeface="KG Primary Penmanship" panose="02000506000000020003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715250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6F1DB95-98D4-4025-994A-37293A12510B}"/>
              </a:ext>
            </a:extLst>
          </p:cNvPr>
          <p:cNvSpPr/>
          <p:nvPr/>
        </p:nvSpPr>
        <p:spPr>
          <a:xfrm>
            <a:off x="999460" y="441251"/>
            <a:ext cx="3056861" cy="302762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E357451-DFA0-47A9-887D-6A16FCA87693}"/>
              </a:ext>
            </a:extLst>
          </p:cNvPr>
          <p:cNvSpPr/>
          <p:nvPr/>
        </p:nvSpPr>
        <p:spPr>
          <a:xfrm>
            <a:off x="999459" y="4303529"/>
            <a:ext cx="3056861" cy="302762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4089415-6030-4B86-962E-B067AC3FC10C}"/>
              </a:ext>
            </a:extLst>
          </p:cNvPr>
          <p:cNvSpPr/>
          <p:nvPr/>
        </p:nvSpPr>
        <p:spPr>
          <a:xfrm>
            <a:off x="6048153" y="441251"/>
            <a:ext cx="3056861" cy="302762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5E1FFFB-9A53-4D7D-84F9-3CF01E39F758}"/>
              </a:ext>
            </a:extLst>
          </p:cNvPr>
          <p:cNvSpPr/>
          <p:nvPr/>
        </p:nvSpPr>
        <p:spPr>
          <a:xfrm>
            <a:off x="6048152" y="4303529"/>
            <a:ext cx="3056861" cy="302762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83479589-9108-4A01-8E46-F30DA34D8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</p:spPr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870475-36E4-4A74-84FE-DFB54A3650A9}"/>
              </a:ext>
            </a:extLst>
          </p:cNvPr>
          <p:cNvSpPr txBox="1"/>
          <p:nvPr/>
        </p:nvSpPr>
        <p:spPr>
          <a:xfrm>
            <a:off x="980851" y="1151123"/>
            <a:ext cx="30940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D3FDD9-87F9-4391-99D8-658F471D842A}"/>
              </a:ext>
            </a:extLst>
          </p:cNvPr>
          <p:cNvSpPr txBox="1"/>
          <p:nvPr/>
        </p:nvSpPr>
        <p:spPr>
          <a:xfrm>
            <a:off x="6066759" y="1151123"/>
            <a:ext cx="30940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198753-E4CD-4DEA-9D8D-846EB75AE635}"/>
              </a:ext>
            </a:extLst>
          </p:cNvPr>
          <p:cNvSpPr txBox="1"/>
          <p:nvPr/>
        </p:nvSpPr>
        <p:spPr>
          <a:xfrm>
            <a:off x="999459" y="5088714"/>
            <a:ext cx="30940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9329A5-B783-4CD5-A953-8EE4BF40C24C}"/>
              </a:ext>
            </a:extLst>
          </p:cNvPr>
          <p:cNvSpPr txBox="1"/>
          <p:nvPr/>
        </p:nvSpPr>
        <p:spPr>
          <a:xfrm>
            <a:off x="6085367" y="5088714"/>
            <a:ext cx="30940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Primary Penmanship" panose="02000506000000020003" pitchFamily="2" charset="0"/>
              </a:rPr>
              <a:t>editable</a:t>
            </a:r>
          </a:p>
        </p:txBody>
      </p:sp>
    </p:spTree>
    <p:extLst>
      <p:ext uri="{BB962C8B-B14F-4D97-AF65-F5344CB8AC3E}">
        <p14:creationId xmlns:p14="http://schemas.microsoft.com/office/powerpoint/2010/main" val="3484790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D718746-7AE0-400D-87CA-C49B965BDA94}"/>
              </a:ext>
            </a:extLst>
          </p:cNvPr>
          <p:cNvSpPr/>
          <p:nvPr/>
        </p:nvSpPr>
        <p:spPr>
          <a:xfrm>
            <a:off x="1919178" y="741621"/>
            <a:ext cx="6337004" cy="6289158"/>
          </a:xfrm>
          <a:prstGeom prst="ellipse">
            <a:avLst/>
          </a:prstGeom>
          <a:blipFill dpi="0" rotWithShape="1">
            <a:blip r:embed="rId2"/>
            <a:srcRect/>
            <a:stretch>
              <a:fillRect b="-200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88EF01C-8BCC-4317-848C-01830015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</p:spPr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D906A0F-50F7-4264-BEB6-5C9825BECAD7}"/>
              </a:ext>
            </a:extLst>
          </p:cNvPr>
          <p:cNvSpPr/>
          <p:nvPr/>
        </p:nvSpPr>
        <p:spPr>
          <a:xfrm>
            <a:off x="2591687" y="1451345"/>
            <a:ext cx="4991986" cy="49335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4D3152-666A-4667-B188-BFDF4FB2495F}"/>
              </a:ext>
            </a:extLst>
          </p:cNvPr>
          <p:cNvSpPr txBox="1"/>
          <p:nvPr/>
        </p:nvSpPr>
        <p:spPr>
          <a:xfrm>
            <a:off x="2987750" y="2756639"/>
            <a:ext cx="452946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00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Primary Penmanship" panose="02000506000000020003" pitchFamily="2" charset="0"/>
              </a:rPr>
              <a:t>editable</a:t>
            </a:r>
          </a:p>
        </p:txBody>
      </p:sp>
    </p:spTree>
    <p:extLst>
      <p:ext uri="{BB962C8B-B14F-4D97-AF65-F5344CB8AC3E}">
        <p14:creationId xmlns:p14="http://schemas.microsoft.com/office/powerpoint/2010/main" val="4013697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9DECE44-E3D2-48F2-BC3F-9069B62ED500}"/>
              </a:ext>
            </a:extLst>
          </p:cNvPr>
          <p:cNvSpPr/>
          <p:nvPr/>
        </p:nvSpPr>
        <p:spPr>
          <a:xfrm>
            <a:off x="995917" y="463476"/>
            <a:ext cx="3094076" cy="3027622"/>
          </a:xfrm>
          <a:prstGeom prst="ellipse">
            <a:avLst/>
          </a:prstGeom>
          <a:blipFill dpi="0" rotWithShape="1">
            <a:blip r:embed="rId2"/>
            <a:srcRect/>
            <a:stretch>
              <a:fillRect b="-200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E038AB6-F9CB-4D2D-B308-7DA3197DE19F}"/>
              </a:ext>
            </a:extLst>
          </p:cNvPr>
          <p:cNvSpPr/>
          <p:nvPr/>
        </p:nvSpPr>
        <p:spPr>
          <a:xfrm>
            <a:off x="1254642" y="711934"/>
            <a:ext cx="2578395" cy="25092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A8E02A8A-0323-41B3-806F-CE60B2CE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</p:spPr>
        <p:txBody>
          <a:bodyPr/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D02195-601D-49BF-89D9-C406ED9F2807}"/>
              </a:ext>
            </a:extLst>
          </p:cNvPr>
          <p:cNvSpPr txBox="1"/>
          <p:nvPr/>
        </p:nvSpPr>
        <p:spPr>
          <a:xfrm>
            <a:off x="1251761" y="1274233"/>
            <a:ext cx="2603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71EF69-6D54-4C2C-B1A5-EEC9FEDCBFD5}"/>
              </a:ext>
            </a:extLst>
          </p:cNvPr>
          <p:cNvSpPr/>
          <p:nvPr/>
        </p:nvSpPr>
        <p:spPr>
          <a:xfrm>
            <a:off x="6012712" y="463476"/>
            <a:ext cx="3094076" cy="3027622"/>
          </a:xfrm>
          <a:prstGeom prst="ellipse">
            <a:avLst/>
          </a:prstGeom>
          <a:blipFill dpi="0" rotWithShape="1">
            <a:blip r:embed="rId2"/>
            <a:srcRect/>
            <a:stretch>
              <a:fillRect b="-200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17FA72-0ECF-4F8A-94E8-11BE79F007AB}"/>
              </a:ext>
            </a:extLst>
          </p:cNvPr>
          <p:cNvSpPr/>
          <p:nvPr/>
        </p:nvSpPr>
        <p:spPr>
          <a:xfrm>
            <a:off x="6271437" y="711934"/>
            <a:ext cx="2578395" cy="25092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E2EA0C-5B3E-4690-A9C3-789769B85F15}"/>
              </a:ext>
            </a:extLst>
          </p:cNvPr>
          <p:cNvSpPr txBox="1"/>
          <p:nvPr/>
        </p:nvSpPr>
        <p:spPr>
          <a:xfrm>
            <a:off x="6268556" y="1274233"/>
            <a:ext cx="2603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99180D-8015-491D-8E49-AF214E3CEE82}"/>
              </a:ext>
            </a:extLst>
          </p:cNvPr>
          <p:cNvSpPr/>
          <p:nvPr/>
        </p:nvSpPr>
        <p:spPr>
          <a:xfrm>
            <a:off x="995917" y="4385118"/>
            <a:ext cx="3094076" cy="3027622"/>
          </a:xfrm>
          <a:prstGeom prst="ellipse">
            <a:avLst/>
          </a:prstGeom>
          <a:blipFill dpi="0" rotWithShape="1">
            <a:blip r:embed="rId2"/>
            <a:srcRect/>
            <a:stretch>
              <a:fillRect b="-200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B861A4A-9D27-4F69-9C48-2FD595779035}"/>
              </a:ext>
            </a:extLst>
          </p:cNvPr>
          <p:cNvSpPr/>
          <p:nvPr/>
        </p:nvSpPr>
        <p:spPr>
          <a:xfrm>
            <a:off x="1254642" y="4633576"/>
            <a:ext cx="2578395" cy="25092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B62821-5CF7-49BA-854B-930BCFB8E052}"/>
              </a:ext>
            </a:extLst>
          </p:cNvPr>
          <p:cNvSpPr txBox="1"/>
          <p:nvPr/>
        </p:nvSpPr>
        <p:spPr>
          <a:xfrm>
            <a:off x="1251761" y="5195875"/>
            <a:ext cx="2603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2EE990-FFF0-4B45-9C70-BC02C431EDCC}"/>
              </a:ext>
            </a:extLst>
          </p:cNvPr>
          <p:cNvSpPr/>
          <p:nvPr/>
        </p:nvSpPr>
        <p:spPr>
          <a:xfrm>
            <a:off x="6012712" y="4385118"/>
            <a:ext cx="3094076" cy="3027622"/>
          </a:xfrm>
          <a:prstGeom prst="ellipse">
            <a:avLst/>
          </a:prstGeom>
          <a:blipFill dpi="0" rotWithShape="1">
            <a:blip r:embed="rId2"/>
            <a:srcRect/>
            <a:stretch>
              <a:fillRect b="-200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2A23CB-A217-483E-B76F-072A09068DCF}"/>
              </a:ext>
            </a:extLst>
          </p:cNvPr>
          <p:cNvSpPr/>
          <p:nvPr/>
        </p:nvSpPr>
        <p:spPr>
          <a:xfrm>
            <a:off x="6271437" y="4633576"/>
            <a:ext cx="2578395" cy="25092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3E691C-FB86-4FBF-A0C1-26EDAF58390B}"/>
              </a:ext>
            </a:extLst>
          </p:cNvPr>
          <p:cNvSpPr txBox="1"/>
          <p:nvPr/>
        </p:nvSpPr>
        <p:spPr>
          <a:xfrm>
            <a:off x="6268556" y="5195875"/>
            <a:ext cx="2603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Primary Penmanship" panose="02000506000000020003" pitchFamily="2" charset="0"/>
              </a:rPr>
              <a:t>editable</a:t>
            </a:r>
          </a:p>
        </p:txBody>
      </p:sp>
    </p:spTree>
    <p:extLst>
      <p:ext uri="{BB962C8B-B14F-4D97-AF65-F5344CB8AC3E}">
        <p14:creationId xmlns:p14="http://schemas.microsoft.com/office/powerpoint/2010/main" val="18062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4E70B77B-D02C-459F-AEC8-2E1A7EE734E4}"/>
              </a:ext>
            </a:extLst>
          </p:cNvPr>
          <p:cNvSpPr/>
          <p:nvPr/>
        </p:nvSpPr>
        <p:spPr>
          <a:xfrm rot="468216">
            <a:off x="1150121" y="497865"/>
            <a:ext cx="7758157" cy="6225924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2B6744-6104-41DB-A17D-3F4C26E5E778}"/>
              </a:ext>
            </a:extLst>
          </p:cNvPr>
          <p:cNvSpPr txBox="1"/>
          <p:nvPr/>
        </p:nvSpPr>
        <p:spPr>
          <a:xfrm>
            <a:off x="2317898" y="1108593"/>
            <a:ext cx="60286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dirty="0">
                <a:latin typeface="KG Primary Penmanship" panose="02000506000000020003" pitchFamily="2" charset="0"/>
              </a:rPr>
              <a:t>Editable text – enter your own response prompt.</a:t>
            </a:r>
          </a:p>
        </p:txBody>
      </p:sp>
    </p:spTree>
    <p:extLst>
      <p:ext uri="{BB962C8B-B14F-4D97-AF65-F5344CB8AC3E}">
        <p14:creationId xmlns:p14="http://schemas.microsoft.com/office/powerpoint/2010/main" val="3431488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099233FB-4626-4DFF-971B-A598FD5F4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57817" y="7251711"/>
            <a:ext cx="3394710" cy="413808"/>
          </a:xfrm>
        </p:spPr>
        <p:txBody>
          <a:bodyPr/>
          <a:lstStyle/>
          <a:p>
            <a:r>
              <a:rPr lang="en-US" dirty="0"/>
              <a:t>©www.thecurriculumcorner.com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77CDA7E-AD41-4F69-9581-BE2383EA4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141726"/>
              </p:ext>
            </p:extLst>
          </p:nvPr>
        </p:nvGraphicFramePr>
        <p:xfrm>
          <a:off x="627318" y="1651000"/>
          <a:ext cx="8787812" cy="5675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953">
                  <a:extLst>
                    <a:ext uri="{9D8B030D-6E8A-4147-A177-3AD203B41FA5}">
                      <a16:colId xmlns:a16="http://schemas.microsoft.com/office/drawing/2014/main" val="1460511497"/>
                    </a:ext>
                  </a:extLst>
                </a:gridCol>
                <a:gridCol w="2196953">
                  <a:extLst>
                    <a:ext uri="{9D8B030D-6E8A-4147-A177-3AD203B41FA5}">
                      <a16:colId xmlns:a16="http://schemas.microsoft.com/office/drawing/2014/main" val="4197652487"/>
                    </a:ext>
                  </a:extLst>
                </a:gridCol>
                <a:gridCol w="2196953">
                  <a:extLst>
                    <a:ext uri="{9D8B030D-6E8A-4147-A177-3AD203B41FA5}">
                      <a16:colId xmlns:a16="http://schemas.microsoft.com/office/drawing/2014/main" val="1580904361"/>
                    </a:ext>
                  </a:extLst>
                </a:gridCol>
                <a:gridCol w="2196953">
                  <a:extLst>
                    <a:ext uri="{9D8B030D-6E8A-4147-A177-3AD203B41FA5}">
                      <a16:colId xmlns:a16="http://schemas.microsoft.com/office/drawing/2014/main" val="1075735608"/>
                    </a:ext>
                  </a:extLst>
                </a:gridCol>
              </a:tblGrid>
              <a:tr h="791883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653213"/>
                  </a:ext>
                </a:extLst>
              </a:tr>
              <a:tr h="6800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813751"/>
                  </a:ext>
                </a:extLst>
              </a:tr>
              <a:tr h="6800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403738"/>
                  </a:ext>
                </a:extLst>
              </a:tr>
              <a:tr h="6800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562284"/>
                  </a:ext>
                </a:extLst>
              </a:tr>
              <a:tr h="6800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509470"/>
                  </a:ext>
                </a:extLst>
              </a:tr>
              <a:tr h="6800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479110"/>
                  </a:ext>
                </a:extLst>
              </a:tr>
              <a:tr h="6800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363815"/>
                  </a:ext>
                </a:extLst>
              </a:tr>
              <a:tr h="6800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95261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00F2F0E-98C7-4684-9D9F-900DD0CBC617}"/>
              </a:ext>
            </a:extLst>
          </p:cNvPr>
          <p:cNvSpPr txBox="1"/>
          <p:nvPr/>
        </p:nvSpPr>
        <p:spPr>
          <a:xfrm>
            <a:off x="2905123" y="370466"/>
            <a:ext cx="5032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Primary Penmanship" panose="02000506000000020003" pitchFamily="2" charset="0"/>
              </a:rPr>
              <a:t>My Group Is…</a:t>
            </a:r>
          </a:p>
        </p:txBody>
      </p:sp>
    </p:spTree>
    <p:extLst>
      <p:ext uri="{BB962C8B-B14F-4D97-AF65-F5344CB8AC3E}">
        <p14:creationId xmlns:p14="http://schemas.microsoft.com/office/powerpoint/2010/main" val="269087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6A0010B2-016E-4B52-A055-CDEFB83B2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57817" y="7251711"/>
            <a:ext cx="3394710" cy="413808"/>
          </a:xfrm>
        </p:spPr>
        <p:txBody>
          <a:bodyPr/>
          <a:lstStyle/>
          <a:p>
            <a:r>
              <a:rPr lang="en-US" dirty="0"/>
              <a:t>©www.thecurriculumcorner.com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77CDA7E-AD41-4F69-9581-BE2383EA4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438225"/>
              </p:ext>
            </p:extLst>
          </p:nvPr>
        </p:nvGraphicFramePr>
        <p:xfrm>
          <a:off x="627320" y="1651000"/>
          <a:ext cx="8862235" cy="5413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447">
                  <a:extLst>
                    <a:ext uri="{9D8B030D-6E8A-4147-A177-3AD203B41FA5}">
                      <a16:colId xmlns:a16="http://schemas.microsoft.com/office/drawing/2014/main" val="1460511497"/>
                    </a:ext>
                  </a:extLst>
                </a:gridCol>
                <a:gridCol w="1772447">
                  <a:extLst>
                    <a:ext uri="{9D8B030D-6E8A-4147-A177-3AD203B41FA5}">
                      <a16:colId xmlns:a16="http://schemas.microsoft.com/office/drawing/2014/main" val="4197652487"/>
                    </a:ext>
                  </a:extLst>
                </a:gridCol>
                <a:gridCol w="1772447">
                  <a:extLst>
                    <a:ext uri="{9D8B030D-6E8A-4147-A177-3AD203B41FA5}">
                      <a16:colId xmlns:a16="http://schemas.microsoft.com/office/drawing/2014/main" val="1580904361"/>
                    </a:ext>
                  </a:extLst>
                </a:gridCol>
                <a:gridCol w="1772447">
                  <a:extLst>
                    <a:ext uri="{9D8B030D-6E8A-4147-A177-3AD203B41FA5}">
                      <a16:colId xmlns:a16="http://schemas.microsoft.com/office/drawing/2014/main" val="1075735608"/>
                    </a:ext>
                  </a:extLst>
                </a:gridCol>
                <a:gridCol w="1772447">
                  <a:extLst>
                    <a:ext uri="{9D8B030D-6E8A-4147-A177-3AD203B41FA5}">
                      <a16:colId xmlns:a16="http://schemas.microsoft.com/office/drawing/2014/main" val="3931328464"/>
                    </a:ext>
                  </a:extLst>
                </a:gridCol>
              </a:tblGrid>
              <a:tr h="899731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653213"/>
                  </a:ext>
                </a:extLst>
              </a:tr>
              <a:tr h="8997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813751"/>
                  </a:ext>
                </a:extLst>
              </a:tr>
              <a:tr h="8997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562284"/>
                  </a:ext>
                </a:extLst>
              </a:tr>
              <a:tr h="8997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509470"/>
                  </a:ext>
                </a:extLst>
              </a:tr>
              <a:tr h="8997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363815"/>
                  </a:ext>
                </a:extLst>
              </a:tr>
              <a:tr h="8997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95261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00F2F0E-98C7-4684-9D9F-900DD0CBC617}"/>
              </a:ext>
            </a:extLst>
          </p:cNvPr>
          <p:cNvSpPr txBox="1"/>
          <p:nvPr/>
        </p:nvSpPr>
        <p:spPr>
          <a:xfrm>
            <a:off x="2905123" y="370466"/>
            <a:ext cx="5032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Primary Penmanship" panose="02000506000000020003" pitchFamily="2" charset="0"/>
              </a:rPr>
              <a:t>My Group Is…</a:t>
            </a:r>
          </a:p>
        </p:txBody>
      </p:sp>
    </p:spTree>
    <p:extLst>
      <p:ext uri="{BB962C8B-B14F-4D97-AF65-F5344CB8AC3E}">
        <p14:creationId xmlns:p14="http://schemas.microsoft.com/office/powerpoint/2010/main" val="1162881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DC600378-EA55-4DEA-BD5F-FFCD85684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57817" y="7251711"/>
            <a:ext cx="3394710" cy="413808"/>
          </a:xfrm>
        </p:spPr>
        <p:txBody>
          <a:bodyPr/>
          <a:lstStyle/>
          <a:p>
            <a:r>
              <a:rPr lang="en-US" dirty="0"/>
              <a:t>©www.thecurriculumcorner.com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77CDA7E-AD41-4F69-9581-BE2383EA4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531695"/>
              </p:ext>
            </p:extLst>
          </p:nvPr>
        </p:nvGraphicFramePr>
        <p:xfrm>
          <a:off x="627319" y="1651000"/>
          <a:ext cx="9032358" cy="5600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393">
                  <a:extLst>
                    <a:ext uri="{9D8B030D-6E8A-4147-A177-3AD203B41FA5}">
                      <a16:colId xmlns:a16="http://schemas.microsoft.com/office/drawing/2014/main" val="1460511497"/>
                    </a:ext>
                  </a:extLst>
                </a:gridCol>
                <a:gridCol w="1505393">
                  <a:extLst>
                    <a:ext uri="{9D8B030D-6E8A-4147-A177-3AD203B41FA5}">
                      <a16:colId xmlns:a16="http://schemas.microsoft.com/office/drawing/2014/main" val="4197652487"/>
                    </a:ext>
                  </a:extLst>
                </a:gridCol>
                <a:gridCol w="1505393">
                  <a:extLst>
                    <a:ext uri="{9D8B030D-6E8A-4147-A177-3AD203B41FA5}">
                      <a16:colId xmlns:a16="http://schemas.microsoft.com/office/drawing/2014/main" val="1580904361"/>
                    </a:ext>
                  </a:extLst>
                </a:gridCol>
                <a:gridCol w="1505393">
                  <a:extLst>
                    <a:ext uri="{9D8B030D-6E8A-4147-A177-3AD203B41FA5}">
                      <a16:colId xmlns:a16="http://schemas.microsoft.com/office/drawing/2014/main" val="1075735608"/>
                    </a:ext>
                  </a:extLst>
                </a:gridCol>
                <a:gridCol w="1505393">
                  <a:extLst>
                    <a:ext uri="{9D8B030D-6E8A-4147-A177-3AD203B41FA5}">
                      <a16:colId xmlns:a16="http://schemas.microsoft.com/office/drawing/2014/main" val="3931328464"/>
                    </a:ext>
                  </a:extLst>
                </a:gridCol>
                <a:gridCol w="1505393">
                  <a:extLst>
                    <a:ext uri="{9D8B030D-6E8A-4147-A177-3AD203B41FA5}">
                      <a16:colId xmlns:a16="http://schemas.microsoft.com/office/drawing/2014/main" val="1898193698"/>
                    </a:ext>
                  </a:extLst>
                </a:gridCol>
              </a:tblGrid>
              <a:tr h="94610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653213"/>
                  </a:ext>
                </a:extLst>
              </a:tr>
              <a:tr h="930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813751"/>
                  </a:ext>
                </a:extLst>
              </a:tr>
              <a:tr h="930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562284"/>
                  </a:ext>
                </a:extLst>
              </a:tr>
              <a:tr h="9309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509470"/>
                  </a:ext>
                </a:extLst>
              </a:tr>
              <a:tr h="9309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363815"/>
                  </a:ext>
                </a:extLst>
              </a:tr>
              <a:tr h="930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95261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00F2F0E-98C7-4684-9D9F-900DD0CBC617}"/>
              </a:ext>
            </a:extLst>
          </p:cNvPr>
          <p:cNvSpPr txBox="1"/>
          <p:nvPr/>
        </p:nvSpPr>
        <p:spPr>
          <a:xfrm>
            <a:off x="2905123" y="370466"/>
            <a:ext cx="5032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Primary Penmanship" panose="02000506000000020003" pitchFamily="2" charset="0"/>
              </a:rPr>
              <a:t>My Group Is…</a:t>
            </a:r>
          </a:p>
        </p:txBody>
      </p:sp>
    </p:spTree>
    <p:extLst>
      <p:ext uri="{BB962C8B-B14F-4D97-AF65-F5344CB8AC3E}">
        <p14:creationId xmlns:p14="http://schemas.microsoft.com/office/powerpoint/2010/main" val="1225345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9370F2E-A320-49AD-B181-7C967945E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1845" y="7129988"/>
            <a:ext cx="3394710" cy="413808"/>
          </a:xfrm>
        </p:spPr>
        <p:txBody>
          <a:bodyPr/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8580474" cy="24773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29197F-E872-485E-BEDB-C47D9864B094}"/>
              </a:ext>
            </a:extLst>
          </p:cNvPr>
          <p:cNvSpPr/>
          <p:nvPr/>
        </p:nvSpPr>
        <p:spPr>
          <a:xfrm>
            <a:off x="738963" y="4609215"/>
            <a:ext cx="8580474" cy="24773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52FCEA-8B42-47FE-9F8E-0FC9300EB8AF}"/>
              </a:ext>
            </a:extLst>
          </p:cNvPr>
          <p:cNvSpPr txBox="1"/>
          <p:nvPr/>
        </p:nvSpPr>
        <p:spPr>
          <a:xfrm>
            <a:off x="1244010" y="1071380"/>
            <a:ext cx="7866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Reading Standards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7F4547-31D1-433B-8C3E-6DDD038544EE}"/>
              </a:ext>
            </a:extLst>
          </p:cNvPr>
          <p:cNvSpPr txBox="1"/>
          <p:nvPr/>
        </p:nvSpPr>
        <p:spPr>
          <a:xfrm>
            <a:off x="1162495" y="5016358"/>
            <a:ext cx="7866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Writing Standards</a:t>
            </a:r>
          </a:p>
        </p:txBody>
      </p:sp>
    </p:spTree>
    <p:extLst>
      <p:ext uri="{BB962C8B-B14F-4D97-AF65-F5344CB8AC3E}">
        <p14:creationId xmlns:p14="http://schemas.microsoft.com/office/powerpoint/2010/main" val="1993973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9370F2E-A320-49AD-B181-7C967945E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256" y="7079936"/>
            <a:ext cx="3394710" cy="413808"/>
          </a:xfrm>
        </p:spPr>
        <p:txBody>
          <a:bodyPr/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8580474" cy="24773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29197F-E872-485E-BEDB-C47D9864B094}"/>
              </a:ext>
            </a:extLst>
          </p:cNvPr>
          <p:cNvSpPr/>
          <p:nvPr/>
        </p:nvSpPr>
        <p:spPr>
          <a:xfrm>
            <a:off x="738963" y="4609215"/>
            <a:ext cx="8580474" cy="24773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52FCEA-8B42-47FE-9F8E-0FC9300EB8AF}"/>
              </a:ext>
            </a:extLst>
          </p:cNvPr>
          <p:cNvSpPr txBox="1"/>
          <p:nvPr/>
        </p:nvSpPr>
        <p:spPr>
          <a:xfrm>
            <a:off x="1244010" y="1071380"/>
            <a:ext cx="7866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Math Standards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7F4547-31D1-433B-8C3E-6DDD038544EE}"/>
              </a:ext>
            </a:extLst>
          </p:cNvPr>
          <p:cNvSpPr txBox="1"/>
          <p:nvPr/>
        </p:nvSpPr>
        <p:spPr>
          <a:xfrm>
            <a:off x="1162495" y="5016358"/>
            <a:ext cx="7866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Today’s focus is…</a:t>
            </a:r>
          </a:p>
        </p:txBody>
      </p:sp>
    </p:spTree>
    <p:extLst>
      <p:ext uri="{BB962C8B-B14F-4D97-AF65-F5344CB8AC3E}">
        <p14:creationId xmlns:p14="http://schemas.microsoft.com/office/powerpoint/2010/main" val="2530568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9370F2E-A320-49AD-B181-7C967945E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1845" y="7086600"/>
            <a:ext cx="3394710" cy="413808"/>
          </a:xfrm>
        </p:spPr>
        <p:txBody>
          <a:bodyPr/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8580474" cy="24773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29197F-E872-485E-BEDB-C47D9864B094}"/>
              </a:ext>
            </a:extLst>
          </p:cNvPr>
          <p:cNvSpPr/>
          <p:nvPr/>
        </p:nvSpPr>
        <p:spPr>
          <a:xfrm>
            <a:off x="738963" y="4609215"/>
            <a:ext cx="8580474" cy="24773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52FCEA-8B42-47FE-9F8E-0FC9300EB8AF}"/>
              </a:ext>
            </a:extLst>
          </p:cNvPr>
          <p:cNvSpPr txBox="1"/>
          <p:nvPr/>
        </p:nvSpPr>
        <p:spPr>
          <a:xfrm>
            <a:off x="1244010" y="1071380"/>
            <a:ext cx="7866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Our Class Rules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7F4547-31D1-433B-8C3E-6DDD038544EE}"/>
              </a:ext>
            </a:extLst>
          </p:cNvPr>
          <p:cNvSpPr txBox="1"/>
          <p:nvPr/>
        </p:nvSpPr>
        <p:spPr>
          <a:xfrm>
            <a:off x="1162495" y="5016358"/>
            <a:ext cx="7866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editable text</a:t>
            </a:r>
          </a:p>
        </p:txBody>
      </p:sp>
    </p:spTree>
    <p:extLst>
      <p:ext uri="{BB962C8B-B14F-4D97-AF65-F5344CB8AC3E}">
        <p14:creationId xmlns:p14="http://schemas.microsoft.com/office/powerpoint/2010/main" val="198851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8580474" cy="24773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29197F-E872-485E-BEDB-C47D9864B094}"/>
              </a:ext>
            </a:extLst>
          </p:cNvPr>
          <p:cNvSpPr/>
          <p:nvPr/>
        </p:nvSpPr>
        <p:spPr>
          <a:xfrm>
            <a:off x="738963" y="4609215"/>
            <a:ext cx="8580474" cy="24773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52FCEA-8B42-47FE-9F8E-0FC9300EB8AF}"/>
              </a:ext>
            </a:extLst>
          </p:cNvPr>
          <p:cNvSpPr txBox="1"/>
          <p:nvPr/>
        </p:nvSpPr>
        <p:spPr>
          <a:xfrm>
            <a:off x="1323754" y="741770"/>
            <a:ext cx="78662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KG Primary Penmanship" panose="02000506000000020003" pitchFamily="2" charset="0"/>
              </a:rPr>
              <a:t>editable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7F4547-31D1-433B-8C3E-6DDD038544EE}"/>
              </a:ext>
            </a:extLst>
          </p:cNvPr>
          <p:cNvSpPr txBox="1"/>
          <p:nvPr/>
        </p:nvSpPr>
        <p:spPr>
          <a:xfrm>
            <a:off x="1189076" y="4739912"/>
            <a:ext cx="78662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KG Primary Penmanship" panose="02000506000000020003" pitchFamily="2" charset="0"/>
              </a:rPr>
              <a:t>editable text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9370F2E-A320-49AD-B181-7C967945E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</p:spPr>
        <p:txBody>
          <a:bodyPr/>
          <a:lstStyle/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4269508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8580474" cy="639548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7F4547-31D1-433B-8C3E-6DDD038544EE}"/>
              </a:ext>
            </a:extLst>
          </p:cNvPr>
          <p:cNvSpPr txBox="1"/>
          <p:nvPr/>
        </p:nvSpPr>
        <p:spPr>
          <a:xfrm rot="16200000">
            <a:off x="-2324984" y="3101370"/>
            <a:ext cx="7866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editable text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9370F2E-A320-49AD-B181-7C967945E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913324" y="4078768"/>
            <a:ext cx="3394710" cy="413808"/>
          </a:xfrm>
        </p:spPr>
        <p:txBody>
          <a:bodyPr/>
          <a:lstStyle/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473808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2F531C-46B6-40B5-AC26-064EC0368E72}"/>
              </a:ext>
            </a:extLst>
          </p:cNvPr>
          <p:cNvSpPr txBox="1"/>
          <p:nvPr/>
        </p:nvSpPr>
        <p:spPr>
          <a:xfrm>
            <a:off x="2046767" y="62122"/>
            <a:ext cx="6714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Primary Penmanship" panose="02000506000000020003" pitchFamily="2" charset="0"/>
              </a:rPr>
              <a:t>Our Class Birthdays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86787A-06C9-4B40-A1EE-77F72FDF8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1477" y="7358592"/>
            <a:ext cx="3394710" cy="413808"/>
          </a:xfrm>
        </p:spPr>
        <p:txBody>
          <a:bodyPr/>
          <a:lstStyle/>
          <a:p>
            <a:r>
              <a:rPr lang="en-US" dirty="0"/>
              <a:t>©www.thecurriculumcorner.com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9ADC32-A4E5-43A7-A029-7EAB83AC38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573750"/>
              </p:ext>
            </p:extLst>
          </p:nvPr>
        </p:nvGraphicFramePr>
        <p:xfrm>
          <a:off x="389861" y="1140638"/>
          <a:ext cx="2071576" cy="187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576">
                  <a:extLst>
                    <a:ext uri="{9D8B030D-6E8A-4147-A177-3AD203B41FA5}">
                      <a16:colId xmlns:a16="http://schemas.microsoft.com/office/drawing/2014/main" val="2389655800"/>
                    </a:ext>
                  </a:extLst>
                </a:gridCol>
              </a:tblGrid>
              <a:tr h="3772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January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95299"/>
                  </a:ext>
                </a:extLst>
              </a:tr>
              <a:tr h="129192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4119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E8AB428-71E4-4C9C-8CBC-ACECF0160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615404"/>
              </p:ext>
            </p:extLst>
          </p:nvPr>
        </p:nvGraphicFramePr>
        <p:xfrm>
          <a:off x="2791047" y="1140638"/>
          <a:ext cx="2071576" cy="187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576">
                  <a:extLst>
                    <a:ext uri="{9D8B030D-6E8A-4147-A177-3AD203B41FA5}">
                      <a16:colId xmlns:a16="http://schemas.microsoft.com/office/drawing/2014/main" val="2389655800"/>
                    </a:ext>
                  </a:extLst>
                </a:gridCol>
              </a:tblGrid>
              <a:tr h="3772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February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95299"/>
                  </a:ext>
                </a:extLst>
              </a:tr>
              <a:tr h="129192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4119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709A22C-B268-486C-9E95-0F1F8CCB8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331868"/>
              </p:ext>
            </p:extLst>
          </p:nvPr>
        </p:nvGraphicFramePr>
        <p:xfrm>
          <a:off x="5224131" y="1140638"/>
          <a:ext cx="2071576" cy="187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576">
                  <a:extLst>
                    <a:ext uri="{9D8B030D-6E8A-4147-A177-3AD203B41FA5}">
                      <a16:colId xmlns:a16="http://schemas.microsoft.com/office/drawing/2014/main" val="2389655800"/>
                    </a:ext>
                  </a:extLst>
                </a:gridCol>
              </a:tblGrid>
              <a:tr h="3772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March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95299"/>
                  </a:ext>
                </a:extLst>
              </a:tr>
              <a:tr h="129192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41195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81D8824-FA81-4ACF-8FA6-3C9C1053D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696937"/>
              </p:ext>
            </p:extLst>
          </p:nvPr>
        </p:nvGraphicFramePr>
        <p:xfrm>
          <a:off x="7625317" y="1140638"/>
          <a:ext cx="2071576" cy="187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576">
                  <a:extLst>
                    <a:ext uri="{9D8B030D-6E8A-4147-A177-3AD203B41FA5}">
                      <a16:colId xmlns:a16="http://schemas.microsoft.com/office/drawing/2014/main" val="2389655800"/>
                    </a:ext>
                  </a:extLst>
                </a:gridCol>
              </a:tblGrid>
              <a:tr h="3772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April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95299"/>
                  </a:ext>
                </a:extLst>
              </a:tr>
              <a:tr h="129192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41195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46973C9-78AB-4281-A010-CCD4D0BC2D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755676"/>
              </p:ext>
            </p:extLst>
          </p:nvPr>
        </p:nvGraphicFramePr>
        <p:xfrm>
          <a:off x="389861" y="3374999"/>
          <a:ext cx="2071576" cy="187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576">
                  <a:extLst>
                    <a:ext uri="{9D8B030D-6E8A-4147-A177-3AD203B41FA5}">
                      <a16:colId xmlns:a16="http://schemas.microsoft.com/office/drawing/2014/main" val="2389655800"/>
                    </a:ext>
                  </a:extLst>
                </a:gridCol>
              </a:tblGrid>
              <a:tr h="3772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May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95299"/>
                  </a:ext>
                </a:extLst>
              </a:tr>
              <a:tr h="129192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4119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492CA54-C8A2-449F-A852-D6F7EBC23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475164"/>
              </p:ext>
            </p:extLst>
          </p:nvPr>
        </p:nvGraphicFramePr>
        <p:xfrm>
          <a:off x="2791047" y="3374999"/>
          <a:ext cx="2071576" cy="187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576">
                  <a:extLst>
                    <a:ext uri="{9D8B030D-6E8A-4147-A177-3AD203B41FA5}">
                      <a16:colId xmlns:a16="http://schemas.microsoft.com/office/drawing/2014/main" val="2389655800"/>
                    </a:ext>
                  </a:extLst>
                </a:gridCol>
              </a:tblGrid>
              <a:tr h="3772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June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95299"/>
                  </a:ext>
                </a:extLst>
              </a:tr>
              <a:tr h="129192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41195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7BA7356-2F6F-4F74-ADA4-DB5F3946F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28264"/>
              </p:ext>
            </p:extLst>
          </p:nvPr>
        </p:nvGraphicFramePr>
        <p:xfrm>
          <a:off x="5224131" y="3374999"/>
          <a:ext cx="2071576" cy="187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576">
                  <a:extLst>
                    <a:ext uri="{9D8B030D-6E8A-4147-A177-3AD203B41FA5}">
                      <a16:colId xmlns:a16="http://schemas.microsoft.com/office/drawing/2014/main" val="2389655800"/>
                    </a:ext>
                  </a:extLst>
                </a:gridCol>
              </a:tblGrid>
              <a:tr h="3772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July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95299"/>
                  </a:ext>
                </a:extLst>
              </a:tr>
              <a:tr h="129192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41195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D96EF23-0B6C-4B35-8D8E-A5E61B867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081886"/>
              </p:ext>
            </p:extLst>
          </p:nvPr>
        </p:nvGraphicFramePr>
        <p:xfrm>
          <a:off x="7625317" y="3374999"/>
          <a:ext cx="2071576" cy="187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576">
                  <a:extLst>
                    <a:ext uri="{9D8B030D-6E8A-4147-A177-3AD203B41FA5}">
                      <a16:colId xmlns:a16="http://schemas.microsoft.com/office/drawing/2014/main" val="2389655800"/>
                    </a:ext>
                  </a:extLst>
                </a:gridCol>
              </a:tblGrid>
              <a:tr h="3772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August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95299"/>
                  </a:ext>
                </a:extLst>
              </a:tr>
              <a:tr h="129192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41195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200C0E7E-D40F-48F0-9C7E-A7CF6A992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147278"/>
              </p:ext>
            </p:extLst>
          </p:nvPr>
        </p:nvGraphicFramePr>
        <p:xfrm>
          <a:off x="389861" y="5609360"/>
          <a:ext cx="2071576" cy="187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576">
                  <a:extLst>
                    <a:ext uri="{9D8B030D-6E8A-4147-A177-3AD203B41FA5}">
                      <a16:colId xmlns:a16="http://schemas.microsoft.com/office/drawing/2014/main" val="2389655800"/>
                    </a:ext>
                  </a:extLst>
                </a:gridCol>
              </a:tblGrid>
              <a:tr h="3772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September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95299"/>
                  </a:ext>
                </a:extLst>
              </a:tr>
              <a:tr h="129192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41195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3BAB241A-FAD6-4A37-90EC-74FB071F1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202075"/>
              </p:ext>
            </p:extLst>
          </p:nvPr>
        </p:nvGraphicFramePr>
        <p:xfrm>
          <a:off x="2791047" y="5609360"/>
          <a:ext cx="2071576" cy="187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576">
                  <a:extLst>
                    <a:ext uri="{9D8B030D-6E8A-4147-A177-3AD203B41FA5}">
                      <a16:colId xmlns:a16="http://schemas.microsoft.com/office/drawing/2014/main" val="2389655800"/>
                    </a:ext>
                  </a:extLst>
                </a:gridCol>
              </a:tblGrid>
              <a:tr h="3772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October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95299"/>
                  </a:ext>
                </a:extLst>
              </a:tr>
              <a:tr h="129192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41195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E6CAA86-7110-4140-8FCA-82D567239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792372"/>
              </p:ext>
            </p:extLst>
          </p:nvPr>
        </p:nvGraphicFramePr>
        <p:xfrm>
          <a:off x="5224131" y="5609360"/>
          <a:ext cx="2071576" cy="187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576">
                  <a:extLst>
                    <a:ext uri="{9D8B030D-6E8A-4147-A177-3AD203B41FA5}">
                      <a16:colId xmlns:a16="http://schemas.microsoft.com/office/drawing/2014/main" val="2389655800"/>
                    </a:ext>
                  </a:extLst>
                </a:gridCol>
              </a:tblGrid>
              <a:tr h="3772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November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95299"/>
                  </a:ext>
                </a:extLst>
              </a:tr>
              <a:tr h="129192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41195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2F529346-D2D6-43A4-BE16-87F8E9B61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217577"/>
              </p:ext>
            </p:extLst>
          </p:nvPr>
        </p:nvGraphicFramePr>
        <p:xfrm>
          <a:off x="7625317" y="5609360"/>
          <a:ext cx="2071576" cy="187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576">
                  <a:extLst>
                    <a:ext uri="{9D8B030D-6E8A-4147-A177-3AD203B41FA5}">
                      <a16:colId xmlns:a16="http://schemas.microsoft.com/office/drawing/2014/main" val="2389655800"/>
                    </a:ext>
                  </a:extLst>
                </a:gridCol>
              </a:tblGrid>
              <a:tr h="3772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December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95299"/>
                  </a:ext>
                </a:extLst>
              </a:tr>
              <a:tr h="129192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41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068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AE5708-78BC-4924-A360-1E406ED8AEE9}"/>
              </a:ext>
            </a:extLst>
          </p:cNvPr>
          <p:cNvSpPr/>
          <p:nvPr/>
        </p:nvSpPr>
        <p:spPr>
          <a:xfrm>
            <a:off x="352313" y="508299"/>
            <a:ext cx="9353774" cy="675580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8A417DB3-0895-46D0-A302-433B3237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3271" y="7418454"/>
            <a:ext cx="3394710" cy="413808"/>
          </a:xfrm>
        </p:spPr>
        <p:txBody>
          <a:bodyPr/>
          <a:lstStyle/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81819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563526"/>
            <a:ext cx="8580474" cy="152577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AC1FE6-7C3A-41DE-9461-334445D33D2A}"/>
              </a:ext>
            </a:extLst>
          </p:cNvPr>
          <p:cNvSpPr/>
          <p:nvPr/>
        </p:nvSpPr>
        <p:spPr>
          <a:xfrm>
            <a:off x="738963" y="3257107"/>
            <a:ext cx="8580474" cy="152577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15FC6C-2CF5-4F05-885C-2270F6DCC13A}"/>
              </a:ext>
            </a:extLst>
          </p:cNvPr>
          <p:cNvSpPr/>
          <p:nvPr/>
        </p:nvSpPr>
        <p:spPr>
          <a:xfrm>
            <a:off x="738963" y="5780568"/>
            <a:ext cx="8580474" cy="152577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09EC1-52DD-44A9-9CE2-E494C2E75D1B}"/>
              </a:ext>
            </a:extLst>
          </p:cNvPr>
          <p:cNvSpPr txBox="1"/>
          <p:nvPr/>
        </p:nvSpPr>
        <p:spPr>
          <a:xfrm>
            <a:off x="1281224" y="218416"/>
            <a:ext cx="78662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KG Primary Penmanship" panose="02000506000000020003" pitchFamily="2" charset="0"/>
              </a:rPr>
              <a:t>editable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0D17FE-3F68-4E2B-8031-60DE8C7FE097}"/>
              </a:ext>
            </a:extLst>
          </p:cNvPr>
          <p:cNvSpPr txBox="1"/>
          <p:nvPr/>
        </p:nvSpPr>
        <p:spPr>
          <a:xfrm>
            <a:off x="1281224" y="2852928"/>
            <a:ext cx="78662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KG Primary Penmanship" panose="02000506000000020003" pitchFamily="2" charset="0"/>
              </a:rPr>
              <a:t>editable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04072C-2406-4CAC-90C2-454DA79FDBC4}"/>
              </a:ext>
            </a:extLst>
          </p:cNvPr>
          <p:cNvSpPr txBox="1"/>
          <p:nvPr/>
        </p:nvSpPr>
        <p:spPr>
          <a:xfrm>
            <a:off x="1281224" y="5487440"/>
            <a:ext cx="78662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KG Primary Penmanship" panose="02000506000000020003" pitchFamily="2" charset="0"/>
              </a:rPr>
              <a:t>editable text</a:t>
            </a:r>
          </a:p>
        </p:txBody>
      </p:sp>
    </p:spTree>
    <p:extLst>
      <p:ext uri="{BB962C8B-B14F-4D97-AF65-F5344CB8AC3E}">
        <p14:creationId xmlns:p14="http://schemas.microsoft.com/office/powerpoint/2010/main" val="1755831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15FC6C-2CF5-4F05-885C-2270F6DCC13A}"/>
              </a:ext>
            </a:extLst>
          </p:cNvPr>
          <p:cNvSpPr/>
          <p:nvPr/>
        </p:nvSpPr>
        <p:spPr>
          <a:xfrm>
            <a:off x="738963" y="717698"/>
            <a:ext cx="1701209" cy="639016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635A4A-A4B5-4EE0-9048-FB8B6B6EA25D}"/>
              </a:ext>
            </a:extLst>
          </p:cNvPr>
          <p:cNvSpPr/>
          <p:nvPr/>
        </p:nvSpPr>
        <p:spPr>
          <a:xfrm>
            <a:off x="3039144" y="717697"/>
            <a:ext cx="1701209" cy="639016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A0E7EA-E6C9-410E-A83F-83023D736706}"/>
              </a:ext>
            </a:extLst>
          </p:cNvPr>
          <p:cNvSpPr/>
          <p:nvPr/>
        </p:nvSpPr>
        <p:spPr>
          <a:xfrm>
            <a:off x="5387165" y="717698"/>
            <a:ext cx="1701209" cy="639016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862D4F-8101-4240-9E5F-6840E5CB85E4}"/>
              </a:ext>
            </a:extLst>
          </p:cNvPr>
          <p:cNvSpPr/>
          <p:nvPr/>
        </p:nvSpPr>
        <p:spPr>
          <a:xfrm>
            <a:off x="7735186" y="691116"/>
            <a:ext cx="1701209" cy="639016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0F258C74-6731-4780-B4EA-5FF0B925E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</p:spPr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5850F5-C1D8-44A6-BA20-7066CFADAC9A}"/>
              </a:ext>
            </a:extLst>
          </p:cNvPr>
          <p:cNvSpPr txBox="1"/>
          <p:nvPr/>
        </p:nvSpPr>
        <p:spPr>
          <a:xfrm rot="16200000">
            <a:off x="-1980990" y="2633541"/>
            <a:ext cx="69802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editable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1AA91E-0F58-4513-B0AB-86960609C7C1}"/>
              </a:ext>
            </a:extLst>
          </p:cNvPr>
          <p:cNvSpPr txBox="1"/>
          <p:nvPr/>
        </p:nvSpPr>
        <p:spPr>
          <a:xfrm rot="16200000">
            <a:off x="361717" y="2633543"/>
            <a:ext cx="69802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editable text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111AC2-E21A-4BF6-952E-ED1DE8F49AD9}"/>
              </a:ext>
            </a:extLst>
          </p:cNvPr>
          <p:cNvSpPr txBox="1"/>
          <p:nvPr/>
        </p:nvSpPr>
        <p:spPr>
          <a:xfrm rot="16200000">
            <a:off x="2704424" y="2633545"/>
            <a:ext cx="69802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editable text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0005F9-94FA-4D0C-B3E4-788126F15DEB}"/>
              </a:ext>
            </a:extLst>
          </p:cNvPr>
          <p:cNvSpPr txBox="1"/>
          <p:nvPr/>
        </p:nvSpPr>
        <p:spPr>
          <a:xfrm rot="16200000">
            <a:off x="5047131" y="2633547"/>
            <a:ext cx="69802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editable text</a:t>
            </a:r>
          </a:p>
        </p:txBody>
      </p:sp>
    </p:spTree>
    <p:extLst>
      <p:ext uri="{BB962C8B-B14F-4D97-AF65-F5344CB8AC3E}">
        <p14:creationId xmlns:p14="http://schemas.microsoft.com/office/powerpoint/2010/main" val="3321944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86D1FA-6E57-4687-835C-8C8D043B26C6}"/>
              </a:ext>
            </a:extLst>
          </p:cNvPr>
          <p:cNvSpPr/>
          <p:nvPr/>
        </p:nvSpPr>
        <p:spPr>
          <a:xfrm>
            <a:off x="738963" y="717698"/>
            <a:ext cx="2099930" cy="639016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CDD87C-BFF1-4558-84B8-051AC70886FD}"/>
              </a:ext>
            </a:extLst>
          </p:cNvPr>
          <p:cNvSpPr/>
          <p:nvPr/>
        </p:nvSpPr>
        <p:spPr>
          <a:xfrm>
            <a:off x="3979235" y="717698"/>
            <a:ext cx="2099930" cy="639016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55F0BF-F1BB-4E77-B295-D26F8D35AB92}"/>
              </a:ext>
            </a:extLst>
          </p:cNvPr>
          <p:cNvSpPr/>
          <p:nvPr/>
        </p:nvSpPr>
        <p:spPr>
          <a:xfrm>
            <a:off x="7219507" y="717698"/>
            <a:ext cx="2099930" cy="639016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C7C17950-8A29-4D68-9C12-3E9CD9557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</p:spPr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D276D3-34FA-45C6-A28E-8A22DCF053EF}"/>
              </a:ext>
            </a:extLst>
          </p:cNvPr>
          <p:cNvSpPr txBox="1"/>
          <p:nvPr/>
        </p:nvSpPr>
        <p:spPr>
          <a:xfrm rot="16200000">
            <a:off x="-1406155" y="2981758"/>
            <a:ext cx="63901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editable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43E4DD-4FD0-4FD4-8AF0-16CBA77937A5}"/>
              </a:ext>
            </a:extLst>
          </p:cNvPr>
          <p:cNvSpPr txBox="1"/>
          <p:nvPr/>
        </p:nvSpPr>
        <p:spPr>
          <a:xfrm rot="16200000">
            <a:off x="1888270" y="2955176"/>
            <a:ext cx="63901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editable 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C1C98E-E6C8-47BD-84C5-DE5CB0A328FD}"/>
              </a:ext>
            </a:extLst>
          </p:cNvPr>
          <p:cNvSpPr txBox="1"/>
          <p:nvPr/>
        </p:nvSpPr>
        <p:spPr>
          <a:xfrm rot="16200000">
            <a:off x="5182695" y="2928594"/>
            <a:ext cx="63901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editable text</a:t>
            </a:r>
          </a:p>
        </p:txBody>
      </p:sp>
    </p:spTree>
    <p:extLst>
      <p:ext uri="{BB962C8B-B14F-4D97-AF65-F5344CB8AC3E}">
        <p14:creationId xmlns:p14="http://schemas.microsoft.com/office/powerpoint/2010/main" val="3250552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ADA278-0B63-463B-A6E1-AFB934681061}"/>
              </a:ext>
            </a:extLst>
          </p:cNvPr>
          <p:cNvSpPr/>
          <p:nvPr/>
        </p:nvSpPr>
        <p:spPr>
          <a:xfrm>
            <a:off x="738963" y="685800"/>
            <a:ext cx="3545958" cy="24773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7223CE-96FD-4915-BA39-A5FE0E638771}"/>
              </a:ext>
            </a:extLst>
          </p:cNvPr>
          <p:cNvSpPr/>
          <p:nvPr/>
        </p:nvSpPr>
        <p:spPr>
          <a:xfrm>
            <a:off x="738963" y="4609215"/>
            <a:ext cx="3545958" cy="24773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8F2ED4-6D97-4CB6-ADF0-E9E17AFDB2DB}"/>
              </a:ext>
            </a:extLst>
          </p:cNvPr>
          <p:cNvSpPr/>
          <p:nvPr/>
        </p:nvSpPr>
        <p:spPr>
          <a:xfrm>
            <a:off x="5773479" y="685800"/>
            <a:ext cx="3545958" cy="24773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01B9C1-ADCC-4E1E-93F3-6A0AC01CF909}"/>
              </a:ext>
            </a:extLst>
          </p:cNvPr>
          <p:cNvSpPr/>
          <p:nvPr/>
        </p:nvSpPr>
        <p:spPr>
          <a:xfrm>
            <a:off x="5773479" y="4609215"/>
            <a:ext cx="3545958" cy="24773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FA26F7F6-933B-4FD1-B87C-E8587519C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</p:spPr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89FD1D-BDBD-4E18-A9E2-84E689D709E0}"/>
              </a:ext>
            </a:extLst>
          </p:cNvPr>
          <p:cNvSpPr txBox="1"/>
          <p:nvPr/>
        </p:nvSpPr>
        <p:spPr>
          <a:xfrm>
            <a:off x="826681" y="1139663"/>
            <a:ext cx="3370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EC07C3-0EB8-4867-9625-5BE5D34F9D86}"/>
              </a:ext>
            </a:extLst>
          </p:cNvPr>
          <p:cNvSpPr txBox="1"/>
          <p:nvPr/>
        </p:nvSpPr>
        <p:spPr>
          <a:xfrm>
            <a:off x="5943600" y="1139663"/>
            <a:ext cx="3370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31DF0-80E3-4A0E-ACAF-B3052369FE9B}"/>
              </a:ext>
            </a:extLst>
          </p:cNvPr>
          <p:cNvSpPr txBox="1"/>
          <p:nvPr/>
        </p:nvSpPr>
        <p:spPr>
          <a:xfrm>
            <a:off x="826681" y="5109151"/>
            <a:ext cx="3370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E1C418-D3AF-4B73-B1AC-F7020345E549}"/>
              </a:ext>
            </a:extLst>
          </p:cNvPr>
          <p:cNvSpPr txBox="1"/>
          <p:nvPr/>
        </p:nvSpPr>
        <p:spPr>
          <a:xfrm>
            <a:off x="5943600" y="5109151"/>
            <a:ext cx="3370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</p:spTree>
    <p:extLst>
      <p:ext uri="{BB962C8B-B14F-4D97-AF65-F5344CB8AC3E}">
        <p14:creationId xmlns:p14="http://schemas.microsoft.com/office/powerpoint/2010/main" val="131339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EAD636-C3C0-495F-B0C6-A5C063E8370B}"/>
              </a:ext>
            </a:extLst>
          </p:cNvPr>
          <p:cNvSpPr/>
          <p:nvPr/>
        </p:nvSpPr>
        <p:spPr>
          <a:xfrm>
            <a:off x="738963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F50ED2-83C1-416F-A70B-9759CB3CAFDD}"/>
              </a:ext>
            </a:extLst>
          </p:cNvPr>
          <p:cNvSpPr/>
          <p:nvPr/>
        </p:nvSpPr>
        <p:spPr>
          <a:xfrm>
            <a:off x="738963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EF5FD5-D367-417F-BA7B-102DCB4B493C}"/>
              </a:ext>
            </a:extLst>
          </p:cNvPr>
          <p:cNvSpPr/>
          <p:nvPr/>
        </p:nvSpPr>
        <p:spPr>
          <a:xfrm>
            <a:off x="738963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A030C9-C58F-4950-ABD1-B9831BDFA113}"/>
              </a:ext>
            </a:extLst>
          </p:cNvPr>
          <p:cNvSpPr/>
          <p:nvPr/>
        </p:nvSpPr>
        <p:spPr>
          <a:xfrm>
            <a:off x="5851452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2AB5FC-C200-4946-904D-92F4AC8C4E5A}"/>
              </a:ext>
            </a:extLst>
          </p:cNvPr>
          <p:cNvSpPr/>
          <p:nvPr/>
        </p:nvSpPr>
        <p:spPr>
          <a:xfrm>
            <a:off x="5851452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EF527A-465F-4774-ADFB-882E2D079036}"/>
              </a:ext>
            </a:extLst>
          </p:cNvPr>
          <p:cNvSpPr/>
          <p:nvPr/>
        </p:nvSpPr>
        <p:spPr>
          <a:xfrm>
            <a:off x="5851452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3EBF5221-0C84-40F8-B06A-2B0E5DF3C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</p:spPr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7DAD96-426D-4CAC-8AFC-321782F03CE1}"/>
              </a:ext>
            </a:extLst>
          </p:cNvPr>
          <p:cNvSpPr txBox="1"/>
          <p:nvPr/>
        </p:nvSpPr>
        <p:spPr>
          <a:xfrm>
            <a:off x="855922" y="680484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6C01B-7C7A-46B1-ADE9-6A1E7A187C0C}"/>
              </a:ext>
            </a:extLst>
          </p:cNvPr>
          <p:cNvSpPr txBox="1"/>
          <p:nvPr/>
        </p:nvSpPr>
        <p:spPr>
          <a:xfrm>
            <a:off x="855922" y="3165265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5BF6E0-7AE9-4620-81F4-6718D0992DC1}"/>
              </a:ext>
            </a:extLst>
          </p:cNvPr>
          <p:cNvSpPr txBox="1"/>
          <p:nvPr/>
        </p:nvSpPr>
        <p:spPr>
          <a:xfrm>
            <a:off x="855922" y="5650046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7FC004-8522-479F-B582-263C4E80A332}"/>
              </a:ext>
            </a:extLst>
          </p:cNvPr>
          <p:cNvSpPr txBox="1"/>
          <p:nvPr/>
        </p:nvSpPr>
        <p:spPr>
          <a:xfrm>
            <a:off x="6016257" y="649427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D3B39F-0B6D-4893-B967-96CD69A677E7}"/>
              </a:ext>
            </a:extLst>
          </p:cNvPr>
          <p:cNvSpPr txBox="1"/>
          <p:nvPr/>
        </p:nvSpPr>
        <p:spPr>
          <a:xfrm>
            <a:off x="6016257" y="3134208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DFAA40-7F78-44D4-BE8D-5C3C87DB0452}"/>
              </a:ext>
            </a:extLst>
          </p:cNvPr>
          <p:cNvSpPr txBox="1"/>
          <p:nvPr/>
        </p:nvSpPr>
        <p:spPr>
          <a:xfrm>
            <a:off x="6016257" y="5618989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</p:spTree>
    <p:extLst>
      <p:ext uri="{BB962C8B-B14F-4D97-AF65-F5344CB8AC3E}">
        <p14:creationId xmlns:p14="http://schemas.microsoft.com/office/powerpoint/2010/main" val="323189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444CFE-A5DA-40DB-81E1-E7CF6B0A7722}"/>
              </a:ext>
            </a:extLst>
          </p:cNvPr>
          <p:cNvSpPr/>
          <p:nvPr/>
        </p:nvSpPr>
        <p:spPr>
          <a:xfrm>
            <a:off x="738963" y="685800"/>
            <a:ext cx="213182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F586EB-0250-48C6-B45F-412A3A5B1031}"/>
              </a:ext>
            </a:extLst>
          </p:cNvPr>
          <p:cNvSpPr/>
          <p:nvPr/>
        </p:nvSpPr>
        <p:spPr>
          <a:xfrm>
            <a:off x="738963" y="3140149"/>
            <a:ext cx="213182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30F4C2-EEC2-4939-822C-C81DF2F640EB}"/>
              </a:ext>
            </a:extLst>
          </p:cNvPr>
          <p:cNvSpPr/>
          <p:nvPr/>
        </p:nvSpPr>
        <p:spPr>
          <a:xfrm>
            <a:off x="738963" y="5594498"/>
            <a:ext cx="213182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AAB640-2E16-4A0F-B722-12D3CD1A919D}"/>
              </a:ext>
            </a:extLst>
          </p:cNvPr>
          <p:cNvSpPr/>
          <p:nvPr/>
        </p:nvSpPr>
        <p:spPr>
          <a:xfrm>
            <a:off x="3963286" y="685800"/>
            <a:ext cx="213182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1B6FDB-BEAE-462D-B06C-008EF8A7A317}"/>
              </a:ext>
            </a:extLst>
          </p:cNvPr>
          <p:cNvSpPr/>
          <p:nvPr/>
        </p:nvSpPr>
        <p:spPr>
          <a:xfrm>
            <a:off x="3963286" y="3140149"/>
            <a:ext cx="213182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F13AB4-BB68-4A4E-B9E6-E697B75EBCE6}"/>
              </a:ext>
            </a:extLst>
          </p:cNvPr>
          <p:cNvSpPr/>
          <p:nvPr/>
        </p:nvSpPr>
        <p:spPr>
          <a:xfrm>
            <a:off x="3963286" y="5594498"/>
            <a:ext cx="213182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F51DDF-327E-49A0-A9EA-C6878639E781}"/>
              </a:ext>
            </a:extLst>
          </p:cNvPr>
          <p:cNvSpPr/>
          <p:nvPr/>
        </p:nvSpPr>
        <p:spPr>
          <a:xfrm>
            <a:off x="7187609" y="685800"/>
            <a:ext cx="213182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CA1351-0F9A-4955-959C-75EE6ACAD372}"/>
              </a:ext>
            </a:extLst>
          </p:cNvPr>
          <p:cNvSpPr/>
          <p:nvPr/>
        </p:nvSpPr>
        <p:spPr>
          <a:xfrm>
            <a:off x="7187609" y="3140149"/>
            <a:ext cx="213182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96449A-F22E-4673-89A6-8598D6D6F6BC}"/>
              </a:ext>
            </a:extLst>
          </p:cNvPr>
          <p:cNvSpPr/>
          <p:nvPr/>
        </p:nvSpPr>
        <p:spPr>
          <a:xfrm>
            <a:off x="7187609" y="5594498"/>
            <a:ext cx="213182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3C82E8D1-5D3C-4CAD-9444-D1E460D3B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</p:spPr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03D34F-9D96-4F64-9944-DD26268F20A8}"/>
              </a:ext>
            </a:extLst>
          </p:cNvPr>
          <p:cNvSpPr txBox="1"/>
          <p:nvPr/>
        </p:nvSpPr>
        <p:spPr>
          <a:xfrm>
            <a:off x="719625" y="967435"/>
            <a:ext cx="2170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23F999-3915-4825-AB7F-844B97B61972}"/>
              </a:ext>
            </a:extLst>
          </p:cNvPr>
          <p:cNvSpPr txBox="1"/>
          <p:nvPr/>
        </p:nvSpPr>
        <p:spPr>
          <a:xfrm>
            <a:off x="3982624" y="967435"/>
            <a:ext cx="2170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0A883F-BE97-48D1-9483-78442F15DCFE}"/>
              </a:ext>
            </a:extLst>
          </p:cNvPr>
          <p:cNvSpPr txBox="1"/>
          <p:nvPr/>
        </p:nvSpPr>
        <p:spPr>
          <a:xfrm>
            <a:off x="7168271" y="967435"/>
            <a:ext cx="2170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D091A6-D0BC-4798-8915-74AF8756FF1E}"/>
              </a:ext>
            </a:extLst>
          </p:cNvPr>
          <p:cNvSpPr txBox="1"/>
          <p:nvPr/>
        </p:nvSpPr>
        <p:spPr>
          <a:xfrm>
            <a:off x="719625" y="3452216"/>
            <a:ext cx="2170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4B4774-8249-463C-B5CE-A7346C73831C}"/>
              </a:ext>
            </a:extLst>
          </p:cNvPr>
          <p:cNvSpPr txBox="1"/>
          <p:nvPr/>
        </p:nvSpPr>
        <p:spPr>
          <a:xfrm>
            <a:off x="3982624" y="3452216"/>
            <a:ext cx="2170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6584EB-71C4-4BA6-87B5-3ED70B22AC22}"/>
              </a:ext>
            </a:extLst>
          </p:cNvPr>
          <p:cNvSpPr txBox="1"/>
          <p:nvPr/>
        </p:nvSpPr>
        <p:spPr>
          <a:xfrm>
            <a:off x="7168271" y="3452216"/>
            <a:ext cx="2170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93962F-91E5-4AFF-A134-05E10CEE6BDD}"/>
              </a:ext>
            </a:extLst>
          </p:cNvPr>
          <p:cNvSpPr txBox="1"/>
          <p:nvPr/>
        </p:nvSpPr>
        <p:spPr>
          <a:xfrm>
            <a:off x="719625" y="5936997"/>
            <a:ext cx="2170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5DA573-DD30-4143-8E6B-EB9CC0347B2F}"/>
              </a:ext>
            </a:extLst>
          </p:cNvPr>
          <p:cNvSpPr txBox="1"/>
          <p:nvPr/>
        </p:nvSpPr>
        <p:spPr>
          <a:xfrm>
            <a:off x="3982624" y="5936997"/>
            <a:ext cx="2170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32F079-A9A8-4B06-B95C-6D7D36E61FF8}"/>
              </a:ext>
            </a:extLst>
          </p:cNvPr>
          <p:cNvSpPr txBox="1"/>
          <p:nvPr/>
        </p:nvSpPr>
        <p:spPr>
          <a:xfrm>
            <a:off x="7168271" y="5936997"/>
            <a:ext cx="2170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KG Primary Penmanship" panose="02000506000000020003" pitchFamily="2" charset="0"/>
              </a:rPr>
              <a:t>editable</a:t>
            </a:r>
          </a:p>
        </p:txBody>
      </p:sp>
    </p:spTree>
    <p:extLst>
      <p:ext uri="{BB962C8B-B14F-4D97-AF65-F5344CB8AC3E}">
        <p14:creationId xmlns:p14="http://schemas.microsoft.com/office/powerpoint/2010/main" val="3003701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BA3B46E-7C5D-4E1C-8E67-816A0080A5D5}"/>
              </a:ext>
            </a:extLst>
          </p:cNvPr>
          <p:cNvSpPr/>
          <p:nvPr/>
        </p:nvSpPr>
        <p:spPr>
          <a:xfrm>
            <a:off x="1919178" y="741621"/>
            <a:ext cx="6337004" cy="62891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71053F8-E35D-42E1-A7AE-94F00F14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</p:spPr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20A344-64EA-4307-8FA5-229E5E2F586B}"/>
              </a:ext>
            </a:extLst>
          </p:cNvPr>
          <p:cNvSpPr txBox="1"/>
          <p:nvPr/>
        </p:nvSpPr>
        <p:spPr>
          <a:xfrm>
            <a:off x="2089299" y="2203746"/>
            <a:ext cx="627852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0" dirty="0">
                <a:latin typeface="KG Primary Penmanship" panose="02000506000000020003" pitchFamily="2" charset="0"/>
              </a:rPr>
              <a:t>editable</a:t>
            </a:r>
          </a:p>
        </p:txBody>
      </p:sp>
    </p:spTree>
    <p:extLst>
      <p:ext uri="{BB962C8B-B14F-4D97-AF65-F5344CB8AC3E}">
        <p14:creationId xmlns:p14="http://schemas.microsoft.com/office/powerpoint/2010/main" val="3909806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243</Words>
  <Application>Microsoft Office PowerPoint</Application>
  <PresentationFormat>Custom</PresentationFormat>
  <Paragraphs>102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8</cp:revision>
  <dcterms:created xsi:type="dcterms:W3CDTF">2019-07-11T11:45:57Z</dcterms:created>
  <dcterms:modified xsi:type="dcterms:W3CDTF">2020-06-08T00:39:43Z</dcterms:modified>
</cp:coreProperties>
</file>