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59" r:id="rId10"/>
    <p:sldId id="265" r:id="rId11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828" y="36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FE415-9436-4084-BC24-E002952EAAE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4F05-162B-4B5C-A633-A86976BCC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546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FE415-9436-4084-BC24-E002952EAAE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4F05-162B-4B5C-A633-A86976BCC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668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FE415-9436-4084-BC24-E002952EAAE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4F05-162B-4B5C-A633-A86976BCC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392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FE415-9436-4084-BC24-E002952EAAE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4F05-162B-4B5C-A633-A86976BCC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981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FE415-9436-4084-BC24-E002952EAAE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4F05-162B-4B5C-A633-A86976BCC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08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FE415-9436-4084-BC24-E002952EAAE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4F05-162B-4B5C-A633-A86976BCC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21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FE415-9436-4084-BC24-E002952EAAE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4F05-162B-4B5C-A633-A86976BCC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30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FE415-9436-4084-BC24-E002952EAAE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4F05-162B-4B5C-A633-A86976BCC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677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FE415-9436-4084-BC24-E002952EAAE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4F05-162B-4B5C-A633-A86976BCC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814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FE415-9436-4084-BC24-E002952EAAE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4F05-162B-4B5C-A633-A86976BCC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339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FE415-9436-4084-BC24-E002952EAAE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4F05-162B-4B5C-A633-A86976BCC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659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FE415-9436-4084-BC24-E002952EAAE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34F05-162B-4B5C-A633-A86976BCC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626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B5484E-4066-4BFB-A2D9-0ADBA394AE25}"/>
              </a:ext>
            </a:extLst>
          </p:cNvPr>
          <p:cNvSpPr/>
          <p:nvPr/>
        </p:nvSpPr>
        <p:spPr>
          <a:xfrm>
            <a:off x="1240466" y="497814"/>
            <a:ext cx="7738729" cy="11236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4169E4D-5A2E-4531-BD45-49195B55AC04}"/>
              </a:ext>
            </a:extLst>
          </p:cNvPr>
          <p:cNvSpPr/>
          <p:nvPr/>
        </p:nvSpPr>
        <p:spPr>
          <a:xfrm>
            <a:off x="1197935" y="2346034"/>
            <a:ext cx="7738729" cy="11236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7F25A8A-E0B1-4BD7-9EBC-1BB3D2E00918}"/>
              </a:ext>
            </a:extLst>
          </p:cNvPr>
          <p:cNvSpPr/>
          <p:nvPr/>
        </p:nvSpPr>
        <p:spPr>
          <a:xfrm>
            <a:off x="1240463" y="4194254"/>
            <a:ext cx="7738729" cy="11236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DBAECFA-6587-4E1E-8069-6C4A222B2237}"/>
              </a:ext>
            </a:extLst>
          </p:cNvPr>
          <p:cNvSpPr/>
          <p:nvPr/>
        </p:nvSpPr>
        <p:spPr>
          <a:xfrm>
            <a:off x="1240463" y="6150935"/>
            <a:ext cx="7738729" cy="11236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BF92417-81D4-4633-9141-FC91732551C3}"/>
              </a:ext>
            </a:extLst>
          </p:cNvPr>
          <p:cNvSpPr txBox="1"/>
          <p:nvPr/>
        </p:nvSpPr>
        <p:spPr>
          <a:xfrm>
            <a:off x="6383289" y="6915886"/>
            <a:ext cx="259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©www.thecurriculumcorner.com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CF85F32-BB00-4FB4-AFD2-AE1966E46841}"/>
              </a:ext>
            </a:extLst>
          </p:cNvPr>
          <p:cNvSpPr txBox="1"/>
          <p:nvPr/>
        </p:nvSpPr>
        <p:spPr>
          <a:xfrm>
            <a:off x="2509284" y="421136"/>
            <a:ext cx="571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atin typeface="KG Primary Penmanship" panose="02000506000000020003" pitchFamily="2" charset="0"/>
              </a:rPr>
              <a:t>Today’s Schedule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65660B2-24B7-4AAC-B020-D89E4CD7DC81}"/>
              </a:ext>
            </a:extLst>
          </p:cNvPr>
          <p:cNvSpPr txBox="1"/>
          <p:nvPr/>
        </p:nvSpPr>
        <p:spPr>
          <a:xfrm>
            <a:off x="2459665" y="2269356"/>
            <a:ext cx="571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atin typeface="KG Eyes Wide Open" panose="02000506000000020004" pitchFamily="2" charset="0"/>
              </a:rPr>
              <a:t>Today’s Schedule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9C336B9-6A82-44A7-98D4-C549B56C382B}"/>
              </a:ext>
            </a:extLst>
          </p:cNvPr>
          <p:cNvSpPr txBox="1"/>
          <p:nvPr/>
        </p:nvSpPr>
        <p:spPr>
          <a:xfrm>
            <a:off x="3314256" y="4155914"/>
            <a:ext cx="41351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atin typeface="KG Primary Penmanship" panose="02000506000000020003" pitchFamily="2" charset="0"/>
              </a:rPr>
              <a:t>editable text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584EEF9-F9A4-48A0-93A6-94D4A73FD21C}"/>
              </a:ext>
            </a:extLst>
          </p:cNvPr>
          <p:cNvSpPr txBox="1"/>
          <p:nvPr/>
        </p:nvSpPr>
        <p:spPr>
          <a:xfrm>
            <a:off x="3369634" y="6112595"/>
            <a:ext cx="571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atin typeface="KG Eyes Wide Open" panose="02000506000000020004" pitchFamily="2" charset="0"/>
              </a:rPr>
              <a:t>editable text</a:t>
            </a:r>
          </a:p>
        </p:txBody>
      </p:sp>
    </p:spTree>
    <p:extLst>
      <p:ext uri="{BB962C8B-B14F-4D97-AF65-F5344CB8AC3E}">
        <p14:creationId xmlns:p14="http://schemas.microsoft.com/office/powerpoint/2010/main" val="2905589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B5484E-4066-4BFB-A2D9-0ADBA394AE25}"/>
              </a:ext>
            </a:extLst>
          </p:cNvPr>
          <p:cNvSpPr/>
          <p:nvPr/>
        </p:nvSpPr>
        <p:spPr>
          <a:xfrm>
            <a:off x="751368" y="620089"/>
            <a:ext cx="346975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562201-4480-467E-ACD6-7BC3BD2A2717}"/>
              </a:ext>
            </a:extLst>
          </p:cNvPr>
          <p:cNvSpPr/>
          <p:nvPr/>
        </p:nvSpPr>
        <p:spPr>
          <a:xfrm>
            <a:off x="751368" y="3095774"/>
            <a:ext cx="346975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7850EC4-5CE5-4D96-BD64-175AA6AD1206}"/>
              </a:ext>
            </a:extLst>
          </p:cNvPr>
          <p:cNvSpPr/>
          <p:nvPr/>
        </p:nvSpPr>
        <p:spPr>
          <a:xfrm>
            <a:off x="751368" y="5571460"/>
            <a:ext cx="346975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262D50-E1BD-47A8-84E1-6571BAF29BB3}"/>
              </a:ext>
            </a:extLst>
          </p:cNvPr>
          <p:cNvSpPr/>
          <p:nvPr/>
        </p:nvSpPr>
        <p:spPr>
          <a:xfrm>
            <a:off x="5768164" y="620089"/>
            <a:ext cx="346975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14581D-21EE-4C01-A5F9-DA973EEDA56C}"/>
              </a:ext>
            </a:extLst>
          </p:cNvPr>
          <p:cNvSpPr/>
          <p:nvPr/>
        </p:nvSpPr>
        <p:spPr>
          <a:xfrm>
            <a:off x="5768164" y="3095774"/>
            <a:ext cx="346975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91BE9F-8173-48A7-8C02-C458FC69D500}"/>
              </a:ext>
            </a:extLst>
          </p:cNvPr>
          <p:cNvSpPr/>
          <p:nvPr/>
        </p:nvSpPr>
        <p:spPr>
          <a:xfrm>
            <a:off x="5768164" y="5571460"/>
            <a:ext cx="346975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7A0D37-2D51-49E5-A2B2-B60F178BD2BE}"/>
              </a:ext>
            </a:extLst>
          </p:cNvPr>
          <p:cNvSpPr txBox="1"/>
          <p:nvPr/>
        </p:nvSpPr>
        <p:spPr>
          <a:xfrm>
            <a:off x="6642017" y="6798928"/>
            <a:ext cx="259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©www.thecurriculumcorner.com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838ACC6-00FF-49C7-BC8E-E00046CD2728}"/>
              </a:ext>
            </a:extLst>
          </p:cNvPr>
          <p:cNvSpPr txBox="1"/>
          <p:nvPr/>
        </p:nvSpPr>
        <p:spPr>
          <a:xfrm>
            <a:off x="1406324" y="2955175"/>
            <a:ext cx="254064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latin typeface="KG Primary Penmanship" panose="02000506000000020003" pitchFamily="2" charset="0"/>
              </a:rPr>
              <a:t>7:30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D83DE41-0B75-420C-84AC-47E8072B0BDC}"/>
              </a:ext>
            </a:extLst>
          </p:cNvPr>
          <p:cNvSpPr txBox="1"/>
          <p:nvPr/>
        </p:nvSpPr>
        <p:spPr>
          <a:xfrm>
            <a:off x="1406323" y="5430861"/>
            <a:ext cx="254064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latin typeface="KG Primary Penmanship" panose="02000506000000020003" pitchFamily="2" charset="0"/>
              </a:rPr>
              <a:t>7:30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F1D292B-F25A-4606-A748-635E6844E2CD}"/>
              </a:ext>
            </a:extLst>
          </p:cNvPr>
          <p:cNvSpPr txBox="1"/>
          <p:nvPr/>
        </p:nvSpPr>
        <p:spPr>
          <a:xfrm>
            <a:off x="6495327" y="2954721"/>
            <a:ext cx="254064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latin typeface="KG Primary Penmanship" panose="02000506000000020003" pitchFamily="2" charset="0"/>
              </a:rPr>
              <a:t>7:30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3944B7F-E179-4622-9D91-537B9204DBD5}"/>
              </a:ext>
            </a:extLst>
          </p:cNvPr>
          <p:cNvSpPr txBox="1"/>
          <p:nvPr/>
        </p:nvSpPr>
        <p:spPr>
          <a:xfrm>
            <a:off x="6495326" y="5430407"/>
            <a:ext cx="254064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latin typeface="KG Primary Penmanship" panose="02000506000000020003" pitchFamily="2" charset="0"/>
              </a:rPr>
              <a:t>7:30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6101A35-9FE5-4401-A821-61CB5895D0A8}"/>
              </a:ext>
            </a:extLst>
          </p:cNvPr>
          <p:cNvSpPr txBox="1"/>
          <p:nvPr/>
        </p:nvSpPr>
        <p:spPr>
          <a:xfrm>
            <a:off x="6495326" y="525966"/>
            <a:ext cx="254064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latin typeface="KG Primary Penmanship" panose="02000506000000020003" pitchFamily="2" charset="0"/>
              </a:rPr>
              <a:t>7:30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7D0499A-C77B-4D06-BB0B-CA680157FF53}"/>
              </a:ext>
            </a:extLst>
          </p:cNvPr>
          <p:cNvSpPr txBox="1"/>
          <p:nvPr/>
        </p:nvSpPr>
        <p:spPr>
          <a:xfrm>
            <a:off x="1215924" y="475452"/>
            <a:ext cx="254064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latin typeface="KG Primary Penmanship" panose="02000506000000020003" pitchFamily="2" charset="0"/>
              </a:rPr>
              <a:t>7:30</a:t>
            </a:r>
          </a:p>
        </p:txBody>
      </p:sp>
    </p:spTree>
    <p:extLst>
      <p:ext uri="{BB962C8B-B14F-4D97-AF65-F5344CB8AC3E}">
        <p14:creationId xmlns:p14="http://schemas.microsoft.com/office/powerpoint/2010/main" val="1836514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B5484E-4066-4BFB-A2D9-0ADBA394AE25}"/>
              </a:ext>
            </a:extLst>
          </p:cNvPr>
          <p:cNvSpPr/>
          <p:nvPr/>
        </p:nvSpPr>
        <p:spPr>
          <a:xfrm>
            <a:off x="969337" y="620089"/>
            <a:ext cx="822782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562201-4480-467E-ACD6-7BC3BD2A2717}"/>
              </a:ext>
            </a:extLst>
          </p:cNvPr>
          <p:cNvSpPr/>
          <p:nvPr/>
        </p:nvSpPr>
        <p:spPr>
          <a:xfrm>
            <a:off x="969337" y="3095774"/>
            <a:ext cx="822782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7850EC4-5CE5-4D96-BD64-175AA6AD1206}"/>
              </a:ext>
            </a:extLst>
          </p:cNvPr>
          <p:cNvSpPr/>
          <p:nvPr/>
        </p:nvSpPr>
        <p:spPr>
          <a:xfrm>
            <a:off x="969337" y="5571460"/>
            <a:ext cx="822782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43C8594-4A0E-4DB5-8AD3-C845DFDD4F89}"/>
              </a:ext>
            </a:extLst>
          </p:cNvPr>
          <p:cNvSpPr txBox="1"/>
          <p:nvPr/>
        </p:nvSpPr>
        <p:spPr>
          <a:xfrm>
            <a:off x="6642017" y="6798928"/>
            <a:ext cx="259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©www.thecurriculumcorner.com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4F79F96-3F8D-4B6A-8F83-1F73B03A5E0A}"/>
              </a:ext>
            </a:extLst>
          </p:cNvPr>
          <p:cNvSpPr txBox="1"/>
          <p:nvPr/>
        </p:nvSpPr>
        <p:spPr>
          <a:xfrm>
            <a:off x="1915631" y="665695"/>
            <a:ext cx="732228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KG Primary Penmanship" panose="02000506000000020003" pitchFamily="2" charset="0"/>
              </a:rPr>
              <a:t>Today’s Schedule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02C42DD-A848-4720-AE66-7B194D6215DA}"/>
              </a:ext>
            </a:extLst>
          </p:cNvPr>
          <p:cNvSpPr txBox="1"/>
          <p:nvPr/>
        </p:nvSpPr>
        <p:spPr>
          <a:xfrm>
            <a:off x="1874874" y="3118577"/>
            <a:ext cx="732228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KG Eyes Wide Open" panose="02000506000000020004" pitchFamily="2" charset="0"/>
              </a:rPr>
              <a:t>Today’s Schedule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CFEB178-D7E9-4C9C-96B0-A5BC68506BB7}"/>
              </a:ext>
            </a:extLst>
          </p:cNvPr>
          <p:cNvSpPr txBox="1"/>
          <p:nvPr/>
        </p:nvSpPr>
        <p:spPr>
          <a:xfrm>
            <a:off x="2725921" y="5571459"/>
            <a:ext cx="529815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KG Primary Penmanship" panose="02000506000000020003" pitchFamily="2" charset="0"/>
              </a:rPr>
              <a:t>editable text</a:t>
            </a:r>
          </a:p>
        </p:txBody>
      </p:sp>
    </p:spTree>
    <p:extLst>
      <p:ext uri="{BB962C8B-B14F-4D97-AF65-F5344CB8AC3E}">
        <p14:creationId xmlns:p14="http://schemas.microsoft.com/office/powerpoint/2010/main" val="3198717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B5484E-4066-4BFB-A2D9-0ADBA394AE25}"/>
              </a:ext>
            </a:extLst>
          </p:cNvPr>
          <p:cNvSpPr/>
          <p:nvPr/>
        </p:nvSpPr>
        <p:spPr>
          <a:xfrm>
            <a:off x="969337" y="620089"/>
            <a:ext cx="629801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562201-4480-467E-ACD6-7BC3BD2A2717}"/>
              </a:ext>
            </a:extLst>
          </p:cNvPr>
          <p:cNvSpPr/>
          <p:nvPr/>
        </p:nvSpPr>
        <p:spPr>
          <a:xfrm>
            <a:off x="969337" y="3095774"/>
            <a:ext cx="629801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7850EC4-5CE5-4D96-BD64-175AA6AD1206}"/>
              </a:ext>
            </a:extLst>
          </p:cNvPr>
          <p:cNvSpPr/>
          <p:nvPr/>
        </p:nvSpPr>
        <p:spPr>
          <a:xfrm>
            <a:off x="969337" y="5571460"/>
            <a:ext cx="629801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12DE8A-175A-4D08-B71F-8A3D97F343DF}"/>
              </a:ext>
            </a:extLst>
          </p:cNvPr>
          <p:cNvSpPr txBox="1"/>
          <p:nvPr/>
        </p:nvSpPr>
        <p:spPr>
          <a:xfrm>
            <a:off x="4671450" y="6793611"/>
            <a:ext cx="259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83AA55-AD2E-40BE-86BF-B1AC9341EB86}"/>
              </a:ext>
            </a:extLst>
          </p:cNvPr>
          <p:cNvSpPr txBox="1"/>
          <p:nvPr/>
        </p:nvSpPr>
        <p:spPr>
          <a:xfrm>
            <a:off x="1421655" y="671012"/>
            <a:ext cx="548264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KG Primary Penmanship" panose="02000506000000020003" pitchFamily="2" charset="0"/>
              </a:rPr>
              <a:t>morning work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024CFF-95A4-4B3F-9C4D-F3077A137751}"/>
              </a:ext>
            </a:extLst>
          </p:cNvPr>
          <p:cNvSpPr txBox="1"/>
          <p:nvPr/>
        </p:nvSpPr>
        <p:spPr>
          <a:xfrm>
            <a:off x="1137171" y="3224479"/>
            <a:ext cx="69072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latin typeface="KG Primary Penmanship" panose="02000506000000020003" pitchFamily="2" charset="0"/>
              </a:rPr>
              <a:t>reading workshop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BB5DC2-6904-4740-9D2A-A3DF35DFC6F9}"/>
              </a:ext>
            </a:extLst>
          </p:cNvPr>
          <p:cNvSpPr txBox="1"/>
          <p:nvPr/>
        </p:nvSpPr>
        <p:spPr>
          <a:xfrm>
            <a:off x="1166558" y="5684474"/>
            <a:ext cx="59928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latin typeface="KG Primary Penmanship" panose="02000506000000020003" pitchFamily="2" charset="0"/>
              </a:rPr>
              <a:t>writing workshop</a:t>
            </a:r>
          </a:p>
        </p:txBody>
      </p:sp>
    </p:spTree>
    <p:extLst>
      <p:ext uri="{BB962C8B-B14F-4D97-AF65-F5344CB8AC3E}">
        <p14:creationId xmlns:p14="http://schemas.microsoft.com/office/powerpoint/2010/main" val="2717558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B5484E-4066-4BFB-A2D9-0ADBA394AE25}"/>
              </a:ext>
            </a:extLst>
          </p:cNvPr>
          <p:cNvSpPr/>
          <p:nvPr/>
        </p:nvSpPr>
        <p:spPr>
          <a:xfrm>
            <a:off x="969337" y="620089"/>
            <a:ext cx="629801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562201-4480-467E-ACD6-7BC3BD2A2717}"/>
              </a:ext>
            </a:extLst>
          </p:cNvPr>
          <p:cNvSpPr/>
          <p:nvPr/>
        </p:nvSpPr>
        <p:spPr>
          <a:xfrm>
            <a:off x="969337" y="3095774"/>
            <a:ext cx="629801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7850EC4-5CE5-4D96-BD64-175AA6AD1206}"/>
              </a:ext>
            </a:extLst>
          </p:cNvPr>
          <p:cNvSpPr/>
          <p:nvPr/>
        </p:nvSpPr>
        <p:spPr>
          <a:xfrm>
            <a:off x="969337" y="5571460"/>
            <a:ext cx="629801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12DE8A-175A-4D08-B71F-8A3D97F343DF}"/>
              </a:ext>
            </a:extLst>
          </p:cNvPr>
          <p:cNvSpPr txBox="1"/>
          <p:nvPr/>
        </p:nvSpPr>
        <p:spPr>
          <a:xfrm>
            <a:off x="4671450" y="6793611"/>
            <a:ext cx="259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83AA55-AD2E-40BE-86BF-B1AC9341EB86}"/>
              </a:ext>
            </a:extLst>
          </p:cNvPr>
          <p:cNvSpPr txBox="1"/>
          <p:nvPr/>
        </p:nvSpPr>
        <p:spPr>
          <a:xfrm>
            <a:off x="1166558" y="671012"/>
            <a:ext cx="59941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KG Primary Penmanship" panose="02000506000000020003" pitchFamily="2" charset="0"/>
              </a:rPr>
              <a:t>math workshop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024CFF-95A4-4B3F-9C4D-F3077A137751}"/>
              </a:ext>
            </a:extLst>
          </p:cNvPr>
          <p:cNvSpPr txBox="1"/>
          <p:nvPr/>
        </p:nvSpPr>
        <p:spPr>
          <a:xfrm>
            <a:off x="1947399" y="3224479"/>
            <a:ext cx="48064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latin typeface="KG Primary Penmanship" panose="02000506000000020003" pitchFamily="2" charset="0"/>
              </a:rPr>
              <a:t>math centers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BB5DC2-6904-4740-9D2A-A3DF35DFC6F9}"/>
              </a:ext>
            </a:extLst>
          </p:cNvPr>
          <p:cNvSpPr txBox="1"/>
          <p:nvPr/>
        </p:nvSpPr>
        <p:spPr>
          <a:xfrm>
            <a:off x="1082234" y="5684474"/>
            <a:ext cx="60771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latin typeface="KG Primary Penmanship" panose="02000506000000020003" pitchFamily="2" charset="0"/>
              </a:rPr>
              <a:t>community circle</a:t>
            </a:r>
          </a:p>
        </p:txBody>
      </p:sp>
    </p:spTree>
    <p:extLst>
      <p:ext uri="{BB962C8B-B14F-4D97-AF65-F5344CB8AC3E}">
        <p14:creationId xmlns:p14="http://schemas.microsoft.com/office/powerpoint/2010/main" val="2722354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B5484E-4066-4BFB-A2D9-0ADBA394AE25}"/>
              </a:ext>
            </a:extLst>
          </p:cNvPr>
          <p:cNvSpPr/>
          <p:nvPr/>
        </p:nvSpPr>
        <p:spPr>
          <a:xfrm>
            <a:off x="969337" y="620089"/>
            <a:ext cx="629801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562201-4480-467E-ACD6-7BC3BD2A2717}"/>
              </a:ext>
            </a:extLst>
          </p:cNvPr>
          <p:cNvSpPr/>
          <p:nvPr/>
        </p:nvSpPr>
        <p:spPr>
          <a:xfrm>
            <a:off x="969337" y="3095774"/>
            <a:ext cx="629801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7850EC4-5CE5-4D96-BD64-175AA6AD1206}"/>
              </a:ext>
            </a:extLst>
          </p:cNvPr>
          <p:cNvSpPr/>
          <p:nvPr/>
        </p:nvSpPr>
        <p:spPr>
          <a:xfrm>
            <a:off x="969337" y="5571460"/>
            <a:ext cx="629801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12DE8A-175A-4D08-B71F-8A3D97F343DF}"/>
              </a:ext>
            </a:extLst>
          </p:cNvPr>
          <p:cNvSpPr txBox="1"/>
          <p:nvPr/>
        </p:nvSpPr>
        <p:spPr>
          <a:xfrm>
            <a:off x="4671450" y="6793611"/>
            <a:ext cx="259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83AA55-AD2E-40BE-86BF-B1AC9341EB86}"/>
              </a:ext>
            </a:extLst>
          </p:cNvPr>
          <p:cNvSpPr txBox="1"/>
          <p:nvPr/>
        </p:nvSpPr>
        <p:spPr>
          <a:xfrm>
            <a:off x="2966421" y="507611"/>
            <a:ext cx="289036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latin typeface="KG Primary Penmanship" panose="02000506000000020003" pitchFamily="2" charset="0"/>
              </a:rPr>
              <a:t>lunch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024CFF-95A4-4B3F-9C4D-F3077A137751}"/>
              </a:ext>
            </a:extLst>
          </p:cNvPr>
          <p:cNvSpPr txBox="1"/>
          <p:nvPr/>
        </p:nvSpPr>
        <p:spPr>
          <a:xfrm>
            <a:off x="2440189" y="2767059"/>
            <a:ext cx="341660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latin typeface="KG Primary Penmanship" panose="02000506000000020003" pitchFamily="2" charset="0"/>
              </a:rPr>
              <a:t>recess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BB5DC2-6904-4740-9D2A-A3DF35DFC6F9}"/>
              </a:ext>
            </a:extLst>
          </p:cNvPr>
          <p:cNvSpPr txBox="1"/>
          <p:nvPr/>
        </p:nvSpPr>
        <p:spPr>
          <a:xfrm>
            <a:off x="1898249" y="5442753"/>
            <a:ext cx="48382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latin typeface="KG Primary Penmanship" panose="02000506000000020003" pitchFamily="2" charset="0"/>
              </a:rPr>
              <a:t>word work</a:t>
            </a:r>
          </a:p>
        </p:txBody>
      </p:sp>
    </p:spTree>
    <p:extLst>
      <p:ext uri="{BB962C8B-B14F-4D97-AF65-F5344CB8AC3E}">
        <p14:creationId xmlns:p14="http://schemas.microsoft.com/office/powerpoint/2010/main" val="1147143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B5484E-4066-4BFB-A2D9-0ADBA394AE25}"/>
              </a:ext>
            </a:extLst>
          </p:cNvPr>
          <p:cNvSpPr/>
          <p:nvPr/>
        </p:nvSpPr>
        <p:spPr>
          <a:xfrm>
            <a:off x="969337" y="620089"/>
            <a:ext cx="629801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562201-4480-467E-ACD6-7BC3BD2A2717}"/>
              </a:ext>
            </a:extLst>
          </p:cNvPr>
          <p:cNvSpPr/>
          <p:nvPr/>
        </p:nvSpPr>
        <p:spPr>
          <a:xfrm>
            <a:off x="969337" y="3095774"/>
            <a:ext cx="629801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7850EC4-5CE5-4D96-BD64-175AA6AD1206}"/>
              </a:ext>
            </a:extLst>
          </p:cNvPr>
          <p:cNvSpPr/>
          <p:nvPr/>
        </p:nvSpPr>
        <p:spPr>
          <a:xfrm>
            <a:off x="969337" y="5571460"/>
            <a:ext cx="629801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12DE8A-175A-4D08-B71F-8A3D97F343DF}"/>
              </a:ext>
            </a:extLst>
          </p:cNvPr>
          <p:cNvSpPr txBox="1"/>
          <p:nvPr/>
        </p:nvSpPr>
        <p:spPr>
          <a:xfrm>
            <a:off x="4671450" y="6793611"/>
            <a:ext cx="259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83AA55-AD2E-40BE-86BF-B1AC9341EB86}"/>
              </a:ext>
            </a:extLst>
          </p:cNvPr>
          <p:cNvSpPr txBox="1"/>
          <p:nvPr/>
        </p:nvSpPr>
        <p:spPr>
          <a:xfrm>
            <a:off x="3302087" y="238349"/>
            <a:ext cx="289036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 err="1">
                <a:latin typeface="KG Primary Penmanship" panose="02000506000000020003" pitchFamily="2" charset="0"/>
              </a:rPr>
              <a:t>p.e.</a:t>
            </a:r>
            <a:endParaRPr lang="en-US" sz="11500" dirty="0">
              <a:latin typeface="KG Primary Penmanship" panose="02000506000000020003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024CFF-95A4-4B3F-9C4D-F3077A137751}"/>
              </a:ext>
            </a:extLst>
          </p:cNvPr>
          <p:cNvSpPr txBox="1"/>
          <p:nvPr/>
        </p:nvSpPr>
        <p:spPr>
          <a:xfrm>
            <a:off x="3306431" y="2866525"/>
            <a:ext cx="202185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latin typeface="KG Primary Penmanship" panose="02000506000000020003" pitchFamily="2" charset="0"/>
              </a:rPr>
              <a:t>art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BB5DC2-6904-4740-9D2A-A3DF35DFC6F9}"/>
              </a:ext>
            </a:extLst>
          </p:cNvPr>
          <p:cNvSpPr txBox="1"/>
          <p:nvPr/>
        </p:nvSpPr>
        <p:spPr>
          <a:xfrm>
            <a:off x="2916821" y="5290263"/>
            <a:ext cx="335087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latin typeface="KG Primary Penmanship" panose="02000506000000020003" pitchFamily="2" charset="0"/>
              </a:rPr>
              <a:t>music</a:t>
            </a:r>
          </a:p>
        </p:txBody>
      </p:sp>
    </p:spTree>
    <p:extLst>
      <p:ext uri="{BB962C8B-B14F-4D97-AF65-F5344CB8AC3E}">
        <p14:creationId xmlns:p14="http://schemas.microsoft.com/office/powerpoint/2010/main" val="2786575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B5484E-4066-4BFB-A2D9-0ADBA394AE25}"/>
              </a:ext>
            </a:extLst>
          </p:cNvPr>
          <p:cNvSpPr/>
          <p:nvPr/>
        </p:nvSpPr>
        <p:spPr>
          <a:xfrm>
            <a:off x="969337" y="620089"/>
            <a:ext cx="629801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562201-4480-467E-ACD6-7BC3BD2A2717}"/>
              </a:ext>
            </a:extLst>
          </p:cNvPr>
          <p:cNvSpPr/>
          <p:nvPr/>
        </p:nvSpPr>
        <p:spPr>
          <a:xfrm>
            <a:off x="969337" y="3095774"/>
            <a:ext cx="629801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7850EC4-5CE5-4D96-BD64-175AA6AD1206}"/>
              </a:ext>
            </a:extLst>
          </p:cNvPr>
          <p:cNvSpPr/>
          <p:nvPr/>
        </p:nvSpPr>
        <p:spPr>
          <a:xfrm>
            <a:off x="969337" y="5571460"/>
            <a:ext cx="629801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12DE8A-175A-4D08-B71F-8A3D97F343DF}"/>
              </a:ext>
            </a:extLst>
          </p:cNvPr>
          <p:cNvSpPr txBox="1"/>
          <p:nvPr/>
        </p:nvSpPr>
        <p:spPr>
          <a:xfrm>
            <a:off x="4671450" y="6793611"/>
            <a:ext cx="259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83AA55-AD2E-40BE-86BF-B1AC9341EB86}"/>
              </a:ext>
            </a:extLst>
          </p:cNvPr>
          <p:cNvSpPr txBox="1"/>
          <p:nvPr/>
        </p:nvSpPr>
        <p:spPr>
          <a:xfrm>
            <a:off x="2540643" y="390839"/>
            <a:ext cx="35534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latin typeface="KG Primary Penmanship" panose="02000506000000020003" pitchFamily="2" charset="0"/>
              </a:rPr>
              <a:t>library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024CFF-95A4-4B3F-9C4D-F3077A137751}"/>
              </a:ext>
            </a:extLst>
          </p:cNvPr>
          <p:cNvSpPr txBox="1"/>
          <p:nvPr/>
        </p:nvSpPr>
        <p:spPr>
          <a:xfrm>
            <a:off x="2443807" y="2866525"/>
            <a:ext cx="392805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latin typeface="KG Primary Penmanship" panose="02000506000000020003" pitchFamily="2" charset="0"/>
              </a:rPr>
              <a:t>science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BB5DC2-6904-4740-9D2A-A3DF35DFC6F9}"/>
              </a:ext>
            </a:extLst>
          </p:cNvPr>
          <p:cNvSpPr txBox="1"/>
          <p:nvPr/>
        </p:nvSpPr>
        <p:spPr>
          <a:xfrm>
            <a:off x="1358197" y="5519512"/>
            <a:ext cx="66265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latin typeface="KG Primary Penmanship" panose="02000506000000020003" pitchFamily="2" charset="0"/>
              </a:rPr>
              <a:t>social studies</a:t>
            </a:r>
          </a:p>
        </p:txBody>
      </p:sp>
    </p:spTree>
    <p:extLst>
      <p:ext uri="{BB962C8B-B14F-4D97-AF65-F5344CB8AC3E}">
        <p14:creationId xmlns:p14="http://schemas.microsoft.com/office/powerpoint/2010/main" val="2656483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B5484E-4066-4BFB-A2D9-0ADBA394AE25}"/>
              </a:ext>
            </a:extLst>
          </p:cNvPr>
          <p:cNvSpPr/>
          <p:nvPr/>
        </p:nvSpPr>
        <p:spPr>
          <a:xfrm>
            <a:off x="969337" y="620089"/>
            <a:ext cx="629801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562201-4480-467E-ACD6-7BC3BD2A2717}"/>
              </a:ext>
            </a:extLst>
          </p:cNvPr>
          <p:cNvSpPr/>
          <p:nvPr/>
        </p:nvSpPr>
        <p:spPr>
          <a:xfrm>
            <a:off x="969337" y="3095774"/>
            <a:ext cx="629801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7850EC4-5CE5-4D96-BD64-175AA6AD1206}"/>
              </a:ext>
            </a:extLst>
          </p:cNvPr>
          <p:cNvSpPr/>
          <p:nvPr/>
        </p:nvSpPr>
        <p:spPr>
          <a:xfrm>
            <a:off x="969337" y="5571460"/>
            <a:ext cx="629801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12DE8A-175A-4D08-B71F-8A3D97F343DF}"/>
              </a:ext>
            </a:extLst>
          </p:cNvPr>
          <p:cNvSpPr txBox="1"/>
          <p:nvPr/>
        </p:nvSpPr>
        <p:spPr>
          <a:xfrm>
            <a:off x="4671450" y="6793611"/>
            <a:ext cx="259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83AA55-AD2E-40BE-86BF-B1AC9341EB86}"/>
              </a:ext>
            </a:extLst>
          </p:cNvPr>
          <p:cNvSpPr txBox="1"/>
          <p:nvPr/>
        </p:nvSpPr>
        <p:spPr>
          <a:xfrm>
            <a:off x="1273215" y="544727"/>
            <a:ext cx="5851002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0" dirty="0">
                <a:latin typeface="KG Primary Penmanship" panose="02000506000000020003" pitchFamily="2" charset="0"/>
              </a:rPr>
              <a:t>editable text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8DCCF4-B86A-4142-B5A3-74257FA1F546}"/>
              </a:ext>
            </a:extLst>
          </p:cNvPr>
          <p:cNvSpPr txBox="1"/>
          <p:nvPr/>
        </p:nvSpPr>
        <p:spPr>
          <a:xfrm>
            <a:off x="1273215" y="3032120"/>
            <a:ext cx="5851002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0" dirty="0">
                <a:latin typeface="KG Primary Penmanship" panose="02000506000000020003" pitchFamily="2" charset="0"/>
              </a:rPr>
              <a:t>editable text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DC9D07E-79B2-4F6B-B778-376875CEC6F6}"/>
              </a:ext>
            </a:extLst>
          </p:cNvPr>
          <p:cNvSpPr txBox="1"/>
          <p:nvPr/>
        </p:nvSpPr>
        <p:spPr>
          <a:xfrm>
            <a:off x="1273215" y="5519513"/>
            <a:ext cx="5851002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0" dirty="0">
                <a:latin typeface="KG Primary Penmanship" panose="02000506000000020003" pitchFamily="2" charset="0"/>
              </a:rPr>
              <a:t>editable text</a:t>
            </a:r>
          </a:p>
        </p:txBody>
      </p:sp>
    </p:spTree>
    <p:extLst>
      <p:ext uri="{BB962C8B-B14F-4D97-AF65-F5344CB8AC3E}">
        <p14:creationId xmlns:p14="http://schemas.microsoft.com/office/powerpoint/2010/main" val="1223512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B5484E-4066-4BFB-A2D9-0ADBA394AE25}"/>
              </a:ext>
            </a:extLst>
          </p:cNvPr>
          <p:cNvSpPr/>
          <p:nvPr/>
        </p:nvSpPr>
        <p:spPr>
          <a:xfrm>
            <a:off x="751368" y="620089"/>
            <a:ext cx="346975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562201-4480-467E-ACD6-7BC3BD2A2717}"/>
              </a:ext>
            </a:extLst>
          </p:cNvPr>
          <p:cNvSpPr/>
          <p:nvPr/>
        </p:nvSpPr>
        <p:spPr>
          <a:xfrm>
            <a:off x="751368" y="3095774"/>
            <a:ext cx="346975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7850EC4-5CE5-4D96-BD64-175AA6AD1206}"/>
              </a:ext>
            </a:extLst>
          </p:cNvPr>
          <p:cNvSpPr/>
          <p:nvPr/>
        </p:nvSpPr>
        <p:spPr>
          <a:xfrm>
            <a:off x="751368" y="5571460"/>
            <a:ext cx="346975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262D50-E1BD-47A8-84E1-6571BAF29BB3}"/>
              </a:ext>
            </a:extLst>
          </p:cNvPr>
          <p:cNvSpPr/>
          <p:nvPr/>
        </p:nvSpPr>
        <p:spPr>
          <a:xfrm>
            <a:off x="5768164" y="620089"/>
            <a:ext cx="346975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14581D-21EE-4C01-A5F9-DA973EEDA56C}"/>
              </a:ext>
            </a:extLst>
          </p:cNvPr>
          <p:cNvSpPr/>
          <p:nvPr/>
        </p:nvSpPr>
        <p:spPr>
          <a:xfrm>
            <a:off x="5768164" y="3095774"/>
            <a:ext cx="346975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91BE9F-8173-48A7-8C02-C458FC69D500}"/>
              </a:ext>
            </a:extLst>
          </p:cNvPr>
          <p:cNvSpPr/>
          <p:nvPr/>
        </p:nvSpPr>
        <p:spPr>
          <a:xfrm>
            <a:off x="5768164" y="5571460"/>
            <a:ext cx="346975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7A0D37-2D51-49E5-A2B2-B60F178BD2BE}"/>
              </a:ext>
            </a:extLst>
          </p:cNvPr>
          <p:cNvSpPr txBox="1"/>
          <p:nvPr/>
        </p:nvSpPr>
        <p:spPr>
          <a:xfrm>
            <a:off x="6642017" y="6798928"/>
            <a:ext cx="259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©www.thecurriculumcorner.com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838ACC6-00FF-49C7-BC8E-E00046CD2728}"/>
              </a:ext>
            </a:extLst>
          </p:cNvPr>
          <p:cNvSpPr txBox="1"/>
          <p:nvPr/>
        </p:nvSpPr>
        <p:spPr>
          <a:xfrm>
            <a:off x="1406324" y="2955175"/>
            <a:ext cx="254064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latin typeface="KG Primary Penmanship" panose="02000506000000020003" pitchFamily="2" charset="0"/>
              </a:rPr>
              <a:t>7:30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7533647-C95A-4E20-8728-56CC5D9F9150}"/>
              </a:ext>
            </a:extLst>
          </p:cNvPr>
          <p:cNvSpPr txBox="1"/>
          <p:nvPr/>
        </p:nvSpPr>
        <p:spPr>
          <a:xfrm>
            <a:off x="1147823" y="465645"/>
            <a:ext cx="35534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latin typeface="KG Primary Penmanship" panose="02000506000000020003" pitchFamily="2" charset="0"/>
              </a:rPr>
              <a:t>Time: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D83DE41-0B75-420C-84AC-47E8072B0BDC}"/>
              </a:ext>
            </a:extLst>
          </p:cNvPr>
          <p:cNvSpPr txBox="1"/>
          <p:nvPr/>
        </p:nvSpPr>
        <p:spPr>
          <a:xfrm>
            <a:off x="1406323" y="5430861"/>
            <a:ext cx="254064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latin typeface="KG Primary Penmanship" panose="02000506000000020003" pitchFamily="2" charset="0"/>
              </a:rPr>
              <a:t>7:30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F1D292B-F25A-4606-A748-635E6844E2CD}"/>
              </a:ext>
            </a:extLst>
          </p:cNvPr>
          <p:cNvSpPr txBox="1"/>
          <p:nvPr/>
        </p:nvSpPr>
        <p:spPr>
          <a:xfrm>
            <a:off x="6495327" y="2954721"/>
            <a:ext cx="254064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latin typeface="KG Primary Penmanship" panose="02000506000000020003" pitchFamily="2" charset="0"/>
              </a:rPr>
              <a:t>7:30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3944B7F-E179-4622-9D91-537B9204DBD5}"/>
              </a:ext>
            </a:extLst>
          </p:cNvPr>
          <p:cNvSpPr txBox="1"/>
          <p:nvPr/>
        </p:nvSpPr>
        <p:spPr>
          <a:xfrm>
            <a:off x="6495326" y="5430407"/>
            <a:ext cx="254064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latin typeface="KG Primary Penmanship" panose="02000506000000020003" pitchFamily="2" charset="0"/>
              </a:rPr>
              <a:t>7:30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6101A35-9FE5-4401-A821-61CB5895D0A8}"/>
              </a:ext>
            </a:extLst>
          </p:cNvPr>
          <p:cNvSpPr txBox="1"/>
          <p:nvPr/>
        </p:nvSpPr>
        <p:spPr>
          <a:xfrm>
            <a:off x="6495326" y="525966"/>
            <a:ext cx="254064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latin typeface="KG Primary Penmanship" panose="02000506000000020003" pitchFamily="2" charset="0"/>
              </a:rPr>
              <a:t>7:30</a:t>
            </a:r>
          </a:p>
        </p:txBody>
      </p:sp>
    </p:spTree>
    <p:extLst>
      <p:ext uri="{BB962C8B-B14F-4D97-AF65-F5344CB8AC3E}">
        <p14:creationId xmlns:p14="http://schemas.microsoft.com/office/powerpoint/2010/main" val="2766599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119</Words>
  <Application>Microsoft Office PowerPoint</Application>
  <PresentationFormat>Custom</PresentationFormat>
  <Paragraphs>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KG Eyes Wide Open</vt:lpstr>
      <vt:lpstr>KG Primary Penmanship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4</cp:revision>
  <dcterms:created xsi:type="dcterms:W3CDTF">2019-07-12T10:54:02Z</dcterms:created>
  <dcterms:modified xsi:type="dcterms:W3CDTF">2020-06-09T17:00:23Z</dcterms:modified>
</cp:coreProperties>
</file>