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6" r:id="rId5"/>
    <p:sldId id="265" r:id="rId6"/>
    <p:sldId id="269" r:id="rId7"/>
    <p:sldId id="270" r:id="rId8"/>
    <p:sldId id="268" r:id="rId9"/>
    <p:sldId id="267" r:id="rId10"/>
  </p:sldIdLst>
  <p:sldSz cx="10058400" cy="77724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DE92FC"/>
    <a:srgbClr val="82FBFE"/>
    <a:srgbClr val="F67412"/>
    <a:srgbClr val="F03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3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1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05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8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7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4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4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8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9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0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EBAF8-43FF-4713-B824-F0E960DA84A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66F5-7814-4193-AEAF-91E55ADE3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1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EDE598-E30C-4896-9B32-908964406114}"/>
              </a:ext>
            </a:extLst>
          </p:cNvPr>
          <p:cNvSpPr txBox="1"/>
          <p:nvPr/>
        </p:nvSpPr>
        <p:spPr>
          <a:xfrm>
            <a:off x="738963" y="878849"/>
            <a:ext cx="3545958" cy="132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600" dirty="0">
                <a:solidFill>
                  <a:srgbClr val="006699"/>
                </a:solidFill>
                <a:latin typeface="Sagona" panose="02010004040101010103" pitchFamily="2" charset="0"/>
              </a:rPr>
              <a:t>informational text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C8F9A-397F-449D-837C-4762E9559368}"/>
              </a:ext>
            </a:extLst>
          </p:cNvPr>
          <p:cNvSpPr txBox="1"/>
          <p:nvPr/>
        </p:nvSpPr>
        <p:spPr>
          <a:xfrm>
            <a:off x="945103" y="3378368"/>
            <a:ext cx="3428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mystery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336E56-FDC6-4EA8-BD04-A0A46E9B4CC3}"/>
              </a:ext>
            </a:extLst>
          </p:cNvPr>
          <p:cNvSpPr txBox="1"/>
          <p:nvPr/>
        </p:nvSpPr>
        <p:spPr>
          <a:xfrm>
            <a:off x="1101574" y="5860092"/>
            <a:ext cx="3428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poetry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ECAF52-459D-4A8C-9500-12F5398E3A5B}"/>
              </a:ext>
            </a:extLst>
          </p:cNvPr>
          <p:cNvSpPr txBox="1"/>
          <p:nvPr/>
        </p:nvSpPr>
        <p:spPr>
          <a:xfrm>
            <a:off x="6171292" y="886824"/>
            <a:ext cx="3428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fantasy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B78010-40C6-4E6F-AC8A-EE94AC90232F}"/>
              </a:ext>
            </a:extLst>
          </p:cNvPr>
          <p:cNvSpPr txBox="1"/>
          <p:nvPr/>
        </p:nvSpPr>
        <p:spPr>
          <a:xfrm>
            <a:off x="5833539" y="3438532"/>
            <a:ext cx="3681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biography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509C32-F4AC-145D-803F-1BBCCC6600FE}"/>
              </a:ext>
            </a:extLst>
          </p:cNvPr>
          <p:cNvSpPr txBox="1"/>
          <p:nvPr/>
        </p:nvSpPr>
        <p:spPr>
          <a:xfrm>
            <a:off x="5959865" y="5794529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historical fiction</a:t>
            </a:r>
          </a:p>
        </p:txBody>
      </p:sp>
    </p:spTree>
    <p:extLst>
      <p:ext uri="{BB962C8B-B14F-4D97-AF65-F5344CB8AC3E}">
        <p14:creationId xmlns:p14="http://schemas.microsoft.com/office/powerpoint/2010/main" val="65859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EDE598-E30C-4896-9B32-908964406114}"/>
              </a:ext>
            </a:extLst>
          </p:cNvPr>
          <p:cNvSpPr txBox="1"/>
          <p:nvPr/>
        </p:nvSpPr>
        <p:spPr>
          <a:xfrm>
            <a:off x="814587" y="815375"/>
            <a:ext cx="3428999" cy="1397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graphic novels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509C32-F4AC-145D-803F-1BBCCC6600FE}"/>
              </a:ext>
            </a:extLst>
          </p:cNvPr>
          <p:cNvSpPr txBox="1"/>
          <p:nvPr/>
        </p:nvSpPr>
        <p:spPr>
          <a:xfrm>
            <a:off x="5934645" y="5722088"/>
            <a:ext cx="3428999" cy="131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200" dirty="0">
                <a:solidFill>
                  <a:srgbClr val="006699"/>
                </a:solidFill>
                <a:latin typeface="Sagona" panose="02010004040101010103" pitchFamily="2" charset="0"/>
              </a:rPr>
              <a:t>The teacher has been reading…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86BB2-72E9-EC5F-14B7-FA44A1A68411}"/>
              </a:ext>
            </a:extLst>
          </p:cNvPr>
          <p:cNvSpPr txBox="1"/>
          <p:nvPr/>
        </p:nvSpPr>
        <p:spPr>
          <a:xfrm>
            <a:off x="5934644" y="763452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realistic fiction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BAE19-F61E-703F-D300-93A168A5C6FD}"/>
              </a:ext>
            </a:extLst>
          </p:cNvPr>
          <p:cNvSpPr txBox="1"/>
          <p:nvPr/>
        </p:nvSpPr>
        <p:spPr>
          <a:xfrm>
            <a:off x="797442" y="3310429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animal fiction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4D6D6D-D117-87B9-0DE4-6F7BC2E53822}"/>
              </a:ext>
            </a:extLst>
          </p:cNvPr>
          <p:cNvSpPr txBox="1"/>
          <p:nvPr/>
        </p:nvSpPr>
        <p:spPr>
          <a:xfrm>
            <a:off x="749550" y="5776256"/>
            <a:ext cx="3428999" cy="1397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picture books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B22F11-E4D7-EAF7-554B-DB026DB804B3}"/>
              </a:ext>
            </a:extLst>
          </p:cNvPr>
          <p:cNvSpPr txBox="1"/>
          <p:nvPr/>
        </p:nvSpPr>
        <p:spPr>
          <a:xfrm>
            <a:off x="6325152" y="3261484"/>
            <a:ext cx="2598557" cy="1336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000" dirty="0">
                <a:solidFill>
                  <a:srgbClr val="006699"/>
                </a:solidFill>
                <a:latin typeface="Sagona" panose="02010004040101010103" pitchFamily="2" charset="0"/>
              </a:rPr>
              <a:t>author spotlight</a:t>
            </a:r>
          </a:p>
        </p:txBody>
      </p:sp>
    </p:spTree>
    <p:extLst>
      <p:ext uri="{BB962C8B-B14F-4D97-AF65-F5344CB8AC3E}">
        <p14:creationId xmlns:p14="http://schemas.microsoft.com/office/powerpoint/2010/main" val="42030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EDE598-E30C-4896-9B32-908964406114}"/>
              </a:ext>
            </a:extLst>
          </p:cNvPr>
          <p:cNvSpPr txBox="1"/>
          <p:nvPr/>
        </p:nvSpPr>
        <p:spPr>
          <a:xfrm>
            <a:off x="780298" y="861816"/>
            <a:ext cx="3428999" cy="1397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Rick Riordan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509C32-F4AC-145D-803F-1BBCCC6600FE}"/>
              </a:ext>
            </a:extLst>
          </p:cNvPr>
          <p:cNvSpPr txBox="1"/>
          <p:nvPr/>
        </p:nvSpPr>
        <p:spPr>
          <a:xfrm>
            <a:off x="5934645" y="5722088"/>
            <a:ext cx="3428999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literary nonfiction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86BB2-72E9-EC5F-14B7-FA44A1A68411}"/>
              </a:ext>
            </a:extLst>
          </p:cNvPr>
          <p:cNvSpPr txBox="1"/>
          <p:nvPr/>
        </p:nvSpPr>
        <p:spPr>
          <a:xfrm>
            <a:off x="5909931" y="822979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science fiction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BAE19-F61E-703F-D300-93A168A5C6FD}"/>
              </a:ext>
            </a:extLst>
          </p:cNvPr>
          <p:cNvSpPr txBox="1"/>
          <p:nvPr/>
        </p:nvSpPr>
        <p:spPr>
          <a:xfrm>
            <a:off x="797442" y="3631273"/>
            <a:ext cx="3428999" cy="73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39 Clues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4D6D6D-D117-87B9-0DE4-6F7BC2E53822}"/>
              </a:ext>
            </a:extLst>
          </p:cNvPr>
          <p:cNvSpPr txBox="1"/>
          <p:nvPr/>
        </p:nvSpPr>
        <p:spPr>
          <a:xfrm>
            <a:off x="749550" y="5764778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sports</a:t>
            </a:r>
          </a:p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fiction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B4EB8C-1692-1D77-86AE-0DCAB7C237EA}"/>
              </a:ext>
            </a:extLst>
          </p:cNvPr>
          <p:cNvSpPr txBox="1"/>
          <p:nvPr/>
        </p:nvSpPr>
        <p:spPr>
          <a:xfrm>
            <a:off x="5934645" y="3598963"/>
            <a:ext cx="342899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magazines</a:t>
            </a:r>
          </a:p>
        </p:txBody>
      </p:sp>
    </p:spTree>
    <p:extLst>
      <p:ext uri="{BB962C8B-B14F-4D97-AF65-F5344CB8AC3E}">
        <p14:creationId xmlns:p14="http://schemas.microsoft.com/office/powerpoint/2010/main" val="220938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EDE598-E30C-4896-9B32-908964406114}"/>
              </a:ext>
            </a:extLst>
          </p:cNvPr>
          <p:cNvSpPr txBox="1"/>
          <p:nvPr/>
        </p:nvSpPr>
        <p:spPr>
          <a:xfrm>
            <a:off x="797442" y="826231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First Nations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509C32-F4AC-145D-803F-1BBCCC6600FE}"/>
              </a:ext>
            </a:extLst>
          </p:cNvPr>
          <p:cNvSpPr txBox="1"/>
          <p:nvPr/>
        </p:nvSpPr>
        <p:spPr>
          <a:xfrm>
            <a:off x="5934645" y="5722088"/>
            <a:ext cx="3428999" cy="1389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400" dirty="0">
                <a:solidFill>
                  <a:srgbClr val="006699"/>
                </a:solidFill>
                <a:latin typeface="Sagona" panose="02010004040101010103" pitchFamily="2" charset="0"/>
              </a:rPr>
              <a:t>New in our library…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86BB2-72E9-EC5F-14B7-FA44A1A68411}"/>
              </a:ext>
            </a:extLst>
          </p:cNvPr>
          <p:cNvSpPr txBox="1"/>
          <p:nvPr/>
        </p:nvSpPr>
        <p:spPr>
          <a:xfrm>
            <a:off x="5934645" y="1083473"/>
            <a:ext cx="342899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geography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BAE19-F61E-703F-D300-93A168A5C6FD}"/>
              </a:ext>
            </a:extLst>
          </p:cNvPr>
          <p:cNvSpPr txBox="1"/>
          <p:nvPr/>
        </p:nvSpPr>
        <p:spPr>
          <a:xfrm>
            <a:off x="780298" y="3240164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comic books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4D6D6D-D117-87B9-0DE4-6F7BC2E53822}"/>
              </a:ext>
            </a:extLst>
          </p:cNvPr>
          <p:cNvSpPr txBox="1"/>
          <p:nvPr/>
        </p:nvSpPr>
        <p:spPr>
          <a:xfrm>
            <a:off x="738963" y="5727249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scary &amp; horror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B4EB8C-1692-1D77-86AE-0DCAB7C237EA}"/>
              </a:ext>
            </a:extLst>
          </p:cNvPr>
          <p:cNvSpPr txBox="1"/>
          <p:nvPr/>
        </p:nvSpPr>
        <p:spPr>
          <a:xfrm>
            <a:off x="5934644" y="3240164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short stories</a:t>
            </a:r>
          </a:p>
        </p:txBody>
      </p:sp>
    </p:spTree>
    <p:extLst>
      <p:ext uri="{BB962C8B-B14F-4D97-AF65-F5344CB8AC3E}">
        <p14:creationId xmlns:p14="http://schemas.microsoft.com/office/powerpoint/2010/main" val="231804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EDE598-E30C-4896-9B32-908964406114}"/>
              </a:ext>
            </a:extLst>
          </p:cNvPr>
          <p:cNvSpPr txBox="1"/>
          <p:nvPr/>
        </p:nvSpPr>
        <p:spPr>
          <a:xfrm>
            <a:off x="812817" y="856078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favorite series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BAE19-F61E-703F-D300-93A168A5C6FD}"/>
              </a:ext>
            </a:extLst>
          </p:cNvPr>
          <p:cNvSpPr txBox="1"/>
          <p:nvPr/>
        </p:nvSpPr>
        <p:spPr>
          <a:xfrm>
            <a:off x="770814" y="3333466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class favorites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4D6D6D-D117-87B9-0DE4-6F7BC2E53822}"/>
              </a:ext>
            </a:extLst>
          </p:cNvPr>
          <p:cNvSpPr txBox="1"/>
          <p:nvPr/>
        </p:nvSpPr>
        <p:spPr>
          <a:xfrm>
            <a:off x="811094" y="5764778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award winners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B4EB8C-1692-1D77-86AE-0DCAB7C237EA}"/>
              </a:ext>
            </a:extLst>
          </p:cNvPr>
          <p:cNvSpPr txBox="1"/>
          <p:nvPr/>
        </p:nvSpPr>
        <p:spPr>
          <a:xfrm>
            <a:off x="5934645" y="3332330"/>
            <a:ext cx="3428999" cy="140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Seymour Simon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345313-5F44-13DE-DE94-42672375A503}"/>
              </a:ext>
            </a:extLst>
          </p:cNvPr>
          <p:cNvSpPr txBox="1"/>
          <p:nvPr/>
        </p:nvSpPr>
        <p:spPr>
          <a:xfrm>
            <a:off x="5862514" y="1048259"/>
            <a:ext cx="3501130" cy="6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600" dirty="0">
                <a:solidFill>
                  <a:srgbClr val="006699"/>
                </a:solidFill>
                <a:latin typeface="Sagona" panose="02010004040101010103" pitchFamily="2" charset="0"/>
              </a:rPr>
              <a:t>autobiography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6B416-BD3B-3BDF-CF89-F915EA704A16}"/>
              </a:ext>
            </a:extLst>
          </p:cNvPr>
          <p:cNvSpPr txBox="1"/>
          <p:nvPr/>
        </p:nvSpPr>
        <p:spPr>
          <a:xfrm>
            <a:off x="5934645" y="6017198"/>
            <a:ext cx="342899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adventure</a:t>
            </a:r>
          </a:p>
        </p:txBody>
      </p:sp>
    </p:spTree>
    <p:extLst>
      <p:ext uri="{BB962C8B-B14F-4D97-AF65-F5344CB8AC3E}">
        <p14:creationId xmlns:p14="http://schemas.microsoft.com/office/powerpoint/2010/main" val="283756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99FA3-1429-4441-17D7-4D5584831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856B2C-3950-E0DB-4580-5027062C1DA8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4DF2E-B3B6-E5C3-F7C0-715FD8AC5060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4A6C08-BB5B-56A0-51BD-747F7D4EF610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AC54E0-51D0-91FD-CD9E-E87718E55347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E46A7-3B9E-A452-C683-2071F52E0EDB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5FE74C-953A-6EF0-9806-BDC5EABB6DF5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908A4-0F09-5174-3700-EBF2D444007C}"/>
              </a:ext>
            </a:extLst>
          </p:cNvPr>
          <p:cNvSpPr txBox="1"/>
          <p:nvPr/>
        </p:nvSpPr>
        <p:spPr>
          <a:xfrm>
            <a:off x="770813" y="1194141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animals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C25455D2-3CE2-2302-8B7D-053CBAF99A9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73A24F8E-F556-2931-D203-EC74EA991C9D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E21CFC-E593-4DC5-B980-1C64F9B2C85F}"/>
              </a:ext>
            </a:extLst>
          </p:cNvPr>
          <p:cNvSpPr txBox="1"/>
          <p:nvPr/>
        </p:nvSpPr>
        <p:spPr>
          <a:xfrm>
            <a:off x="780298" y="3648490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helpers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C29EE5-B00D-7B0F-837C-F11E9F129443}"/>
              </a:ext>
            </a:extLst>
          </p:cNvPr>
          <p:cNvSpPr txBox="1"/>
          <p:nvPr/>
        </p:nvSpPr>
        <p:spPr>
          <a:xfrm>
            <a:off x="780298" y="5994756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sports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A74D42-054D-3C9C-7610-C57CD00B79DB}"/>
              </a:ext>
            </a:extLst>
          </p:cNvPr>
          <p:cNvSpPr txBox="1"/>
          <p:nvPr/>
        </p:nvSpPr>
        <p:spPr>
          <a:xfrm>
            <a:off x="5909931" y="3593508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friends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60A72B-C881-0529-1CEA-F532B138AD3E}"/>
              </a:ext>
            </a:extLst>
          </p:cNvPr>
          <p:cNvSpPr txBox="1"/>
          <p:nvPr/>
        </p:nvSpPr>
        <p:spPr>
          <a:xfrm>
            <a:off x="5873866" y="1113049"/>
            <a:ext cx="3501130" cy="774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600" dirty="0">
                <a:solidFill>
                  <a:srgbClr val="006699"/>
                </a:solidFill>
                <a:latin typeface="Sagona" panose="02010004040101010103" pitchFamily="2" charset="0"/>
              </a:rPr>
              <a:t>school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290018-C0B8-030B-A33F-7A9C06B5EE47}"/>
              </a:ext>
            </a:extLst>
          </p:cNvPr>
          <p:cNvSpPr txBox="1"/>
          <p:nvPr/>
        </p:nvSpPr>
        <p:spPr>
          <a:xfrm>
            <a:off x="5945997" y="6045119"/>
            <a:ext cx="3428999" cy="79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7200" dirty="0">
                <a:solidFill>
                  <a:srgbClr val="006699"/>
                </a:solidFill>
                <a:latin typeface="Sagona" panose="02010004040101010103" pitchFamily="2" charset="0"/>
              </a:rPr>
              <a:t>nature</a:t>
            </a:r>
          </a:p>
        </p:txBody>
      </p:sp>
    </p:spTree>
    <p:extLst>
      <p:ext uri="{BB962C8B-B14F-4D97-AF65-F5344CB8AC3E}">
        <p14:creationId xmlns:p14="http://schemas.microsoft.com/office/powerpoint/2010/main" val="253945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2F3CC-651B-154F-0DC8-FF9AEE284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B0B83D-32A2-AC84-471F-603AFC8D8422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2B83D6-9E08-CDAB-248F-8128DE899097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12588A-6E5E-FC59-1BEA-DC99E6C34E11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EC7CE7-FE8A-FC84-CB7C-CA03B19CF81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67DCE7-AA5A-D490-3EA2-D505972D978F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620A22-3130-DC12-0869-2A97FDE4CA05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7C2C25-AE3F-5F6C-23FD-07BCEBACDDB7}"/>
              </a:ext>
            </a:extLst>
          </p:cNvPr>
          <p:cNvSpPr txBox="1"/>
          <p:nvPr/>
        </p:nvSpPr>
        <p:spPr>
          <a:xfrm>
            <a:off x="794785" y="1166729"/>
            <a:ext cx="3428999" cy="774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600" dirty="0">
                <a:solidFill>
                  <a:srgbClr val="006699"/>
                </a:solidFill>
                <a:latin typeface="Sagona" panose="02010004040101010103" pitchFamily="2" charset="0"/>
              </a:rPr>
              <a:t>family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372A783E-B73F-1BF9-799C-92E6403782F2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DF26E6E1-822B-0BF2-55CA-8DEE62E5B37E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EC62E5-38BA-9BA1-1035-530FD5EB1DC2}"/>
              </a:ext>
            </a:extLst>
          </p:cNvPr>
          <p:cNvSpPr txBox="1"/>
          <p:nvPr/>
        </p:nvSpPr>
        <p:spPr>
          <a:xfrm>
            <a:off x="780298" y="3648490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ocean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BABE72-E45D-A4D1-6D54-87E3EA76C4E2}"/>
              </a:ext>
            </a:extLst>
          </p:cNvPr>
          <p:cNvSpPr txBox="1"/>
          <p:nvPr/>
        </p:nvSpPr>
        <p:spPr>
          <a:xfrm>
            <a:off x="780298" y="6102839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seasons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E84D58-6963-0FAA-1444-9C01F85068FC}"/>
              </a:ext>
            </a:extLst>
          </p:cNvPr>
          <p:cNvSpPr txBox="1"/>
          <p:nvPr/>
        </p:nvSpPr>
        <p:spPr>
          <a:xfrm>
            <a:off x="5896280" y="3648490"/>
            <a:ext cx="3428999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hobbies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D372-FB1B-D359-DAE6-47FC9EA590E5}"/>
              </a:ext>
            </a:extLst>
          </p:cNvPr>
          <p:cNvSpPr txBox="1"/>
          <p:nvPr/>
        </p:nvSpPr>
        <p:spPr>
          <a:xfrm>
            <a:off x="5896280" y="1048259"/>
            <a:ext cx="3501130" cy="6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600" dirty="0">
                <a:solidFill>
                  <a:srgbClr val="006699"/>
                </a:solidFill>
                <a:latin typeface="Sagona" panose="02010004040101010103" pitchFamily="2" charset="0"/>
              </a:rPr>
              <a:t>transportation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2E8E7E-5A0C-A43A-7916-4DA7F7F839A7}"/>
              </a:ext>
            </a:extLst>
          </p:cNvPr>
          <p:cNvSpPr txBox="1"/>
          <p:nvPr/>
        </p:nvSpPr>
        <p:spPr>
          <a:xfrm>
            <a:off x="5909931" y="5794529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magical creatures</a:t>
            </a:r>
          </a:p>
        </p:txBody>
      </p:sp>
    </p:spTree>
    <p:extLst>
      <p:ext uri="{BB962C8B-B14F-4D97-AF65-F5344CB8AC3E}">
        <p14:creationId xmlns:p14="http://schemas.microsoft.com/office/powerpoint/2010/main" val="3129034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EEE8E-5874-98BB-62E8-A1E6C53E2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6204C3-9F25-D141-072A-4537B54E1971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D4E5BF-104C-1545-ABD9-B8D6CC999355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38962C-F8A3-AFBA-BF40-A2C436F7B95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AB042B-31AD-7481-4CCF-E082A0664314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4ECC4B-178D-E4EF-3360-B2EAEEB57902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1FFECA-A9BF-45AA-3278-EEC83706600A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645321-A4B8-5D46-A0E8-D2B42AE195F7}"/>
              </a:ext>
            </a:extLst>
          </p:cNvPr>
          <p:cNvSpPr txBox="1"/>
          <p:nvPr/>
        </p:nvSpPr>
        <p:spPr>
          <a:xfrm>
            <a:off x="797442" y="826231"/>
            <a:ext cx="3428999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Mo Willems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6A04788E-2259-BBA9-1A60-4354F3B638BD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4983AF8F-C751-6999-A654-1A6FC7B55C90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42B060-78C6-67CE-565B-71DF8F3528DE}"/>
              </a:ext>
            </a:extLst>
          </p:cNvPr>
          <p:cNvSpPr txBox="1"/>
          <p:nvPr/>
        </p:nvSpPr>
        <p:spPr>
          <a:xfrm>
            <a:off x="5934645" y="5722088"/>
            <a:ext cx="3428999" cy="1389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400" dirty="0">
                <a:solidFill>
                  <a:srgbClr val="006699"/>
                </a:solidFill>
                <a:latin typeface="Sagona" panose="02010004040101010103" pitchFamily="2" charset="0"/>
              </a:rPr>
              <a:t>New in our library…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62C8FE-B383-D010-485F-F24B8688BDC4}"/>
              </a:ext>
            </a:extLst>
          </p:cNvPr>
          <p:cNvSpPr txBox="1"/>
          <p:nvPr/>
        </p:nvSpPr>
        <p:spPr>
          <a:xfrm>
            <a:off x="5944220" y="787899"/>
            <a:ext cx="3428999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Donald Crews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8BC6F0-3FDC-6CE7-CACB-03E29E7B0386}"/>
              </a:ext>
            </a:extLst>
          </p:cNvPr>
          <p:cNvSpPr txBox="1"/>
          <p:nvPr/>
        </p:nvSpPr>
        <p:spPr>
          <a:xfrm>
            <a:off x="780298" y="3240164"/>
            <a:ext cx="3428999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800" dirty="0">
                <a:solidFill>
                  <a:srgbClr val="006699"/>
                </a:solidFill>
                <a:latin typeface="Sagona" panose="02010004040101010103" pitchFamily="2" charset="0"/>
              </a:rPr>
              <a:t>Sandra Boynton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0F86DD-E12B-940E-2144-1063E92C7E9C}"/>
              </a:ext>
            </a:extLst>
          </p:cNvPr>
          <p:cNvSpPr txBox="1"/>
          <p:nvPr/>
        </p:nvSpPr>
        <p:spPr>
          <a:xfrm>
            <a:off x="780297" y="5794529"/>
            <a:ext cx="3428999" cy="137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>
                <a:solidFill>
                  <a:srgbClr val="006699"/>
                </a:solidFill>
                <a:latin typeface="Sagona" panose="02010004040101010103" pitchFamily="2" charset="0"/>
              </a:rPr>
              <a:t>Eric Carle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24E2D2-DFAF-230F-6817-8E2ABD3FDC77}"/>
              </a:ext>
            </a:extLst>
          </p:cNvPr>
          <p:cNvSpPr txBox="1"/>
          <p:nvPr/>
        </p:nvSpPr>
        <p:spPr>
          <a:xfrm>
            <a:off x="5909931" y="3321907"/>
            <a:ext cx="3428999" cy="1397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dirty="0">
                <a:solidFill>
                  <a:srgbClr val="006699"/>
                </a:solidFill>
                <a:latin typeface="Sagona" panose="02010004040101010103" pitchFamily="2" charset="0"/>
              </a:rPr>
              <a:t>Jan Brett</a:t>
            </a:r>
          </a:p>
        </p:txBody>
      </p:sp>
    </p:spTree>
    <p:extLst>
      <p:ext uri="{BB962C8B-B14F-4D97-AF65-F5344CB8AC3E}">
        <p14:creationId xmlns:p14="http://schemas.microsoft.com/office/powerpoint/2010/main" val="760519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E5708-66B1-4494-8217-A3F9D51EDEC4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4742F-3ADD-41AD-A123-E9113C53114F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382110-731B-4FEE-BFDC-FFB7FCAB627F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E278D-92DD-4BBE-BD5D-9F7A164025B0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E690D-788B-4AA3-B855-1103D0EDCBC8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07B5373C-946D-4126-BD4D-9E527AF5D83E}"/>
              </a:ext>
            </a:extLst>
          </p:cNvPr>
          <p:cNvSpPr txBox="1">
            <a:spLocks/>
          </p:cNvSpPr>
          <p:nvPr/>
        </p:nvSpPr>
        <p:spPr>
          <a:xfrm>
            <a:off x="6002700" y="188730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20" name="Footer Placeholder 1">
            <a:extLst>
              <a:ext uri="{FF2B5EF4-FFF2-40B4-BE49-F238E27FC236}">
                <a16:creationId xmlns:a16="http://schemas.microsoft.com/office/drawing/2014/main" id="{F6BECD6A-3546-4019-8A16-F8520CEE4EA9}"/>
              </a:ext>
            </a:extLst>
          </p:cNvPr>
          <p:cNvSpPr txBox="1">
            <a:spLocks/>
          </p:cNvSpPr>
          <p:nvPr/>
        </p:nvSpPr>
        <p:spPr>
          <a:xfrm>
            <a:off x="814587" y="730017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</p:spTree>
    <p:extLst>
      <p:ext uri="{BB962C8B-B14F-4D97-AF65-F5344CB8AC3E}">
        <p14:creationId xmlns:p14="http://schemas.microsoft.com/office/powerpoint/2010/main" val="3051186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196</Words>
  <Application>Microsoft Office PowerPoint</Application>
  <PresentationFormat>Custom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Sagona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Henry</dc:creator>
  <cp:lastModifiedBy>Cathy Henry</cp:lastModifiedBy>
  <cp:revision>10</cp:revision>
  <cp:lastPrinted>2022-08-21T15:24:34Z</cp:lastPrinted>
  <dcterms:created xsi:type="dcterms:W3CDTF">2022-07-28T11:23:00Z</dcterms:created>
  <dcterms:modified xsi:type="dcterms:W3CDTF">2026-07-27T16:53:08Z</dcterms:modified>
</cp:coreProperties>
</file>