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6" r:id="rId2"/>
    <p:sldId id="297" r:id="rId3"/>
    <p:sldId id="298" r:id="rId4"/>
    <p:sldId id="299" r:id="rId5"/>
    <p:sldId id="300" r:id="rId6"/>
    <p:sldId id="259" r:id="rId7"/>
    <p:sldId id="295" r:id="rId8"/>
    <p:sldId id="289" r:id="rId9"/>
    <p:sldId id="293" r:id="rId10"/>
    <p:sldId id="294" r:id="rId11"/>
    <p:sldId id="292" r:id="rId12"/>
    <p:sldId id="258" r:id="rId13"/>
    <p:sldId id="261" r:id="rId14"/>
    <p:sldId id="262" r:id="rId15"/>
    <p:sldId id="263" r:id="rId16"/>
    <p:sldId id="264" r:id="rId17"/>
    <p:sldId id="282" r:id="rId18"/>
    <p:sldId id="268" r:id="rId19"/>
    <p:sldId id="273" r:id="rId20"/>
    <p:sldId id="269" r:id="rId21"/>
    <p:sldId id="272" r:id="rId22"/>
    <p:sldId id="274" r:id="rId23"/>
    <p:sldId id="275" r:id="rId24"/>
    <p:sldId id="276" r:id="rId25"/>
    <p:sldId id="277" r:id="rId26"/>
    <p:sldId id="270" r:id="rId27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CCE3E3"/>
    <a:srgbClr val="006699"/>
    <a:srgbClr val="83BCBB"/>
    <a:srgbClr val="FDF2F1"/>
    <a:srgbClr val="F3BCB5"/>
    <a:srgbClr val="FEF5EB"/>
    <a:srgbClr val="FE8785"/>
    <a:srgbClr val="CEDA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0" autoAdjust="0"/>
    <p:restoredTop sz="94660"/>
  </p:normalViewPr>
  <p:slideViewPr>
    <p:cSldViewPr snapToGrid="0">
      <p:cViewPr varScale="1">
        <p:scale>
          <a:sx n="146" d="100"/>
          <a:sy n="146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70" d="100"/>
        <a:sy n="1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64D9-E931-443E-8A95-46FCA1C2C54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CABAA-9949-4FDE-831F-A3D2EC4F6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831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64D9-E931-443E-8A95-46FCA1C2C54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CABAA-9949-4FDE-831F-A3D2EC4F6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948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64D9-E931-443E-8A95-46FCA1C2C54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CABAA-9949-4FDE-831F-A3D2EC4F6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637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64D9-E931-443E-8A95-46FCA1C2C54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CABAA-9949-4FDE-831F-A3D2EC4F6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412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64D9-E931-443E-8A95-46FCA1C2C54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CABAA-9949-4FDE-831F-A3D2EC4F6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886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64D9-E931-443E-8A95-46FCA1C2C54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CABAA-9949-4FDE-831F-A3D2EC4F6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881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64D9-E931-443E-8A95-46FCA1C2C54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CABAA-9949-4FDE-831F-A3D2EC4F6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351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64D9-E931-443E-8A95-46FCA1C2C54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CABAA-9949-4FDE-831F-A3D2EC4F6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991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64D9-E931-443E-8A95-46FCA1C2C54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CABAA-9949-4FDE-831F-A3D2EC4F6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76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64D9-E931-443E-8A95-46FCA1C2C54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CABAA-9949-4FDE-831F-A3D2EC4F6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475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64D9-E931-443E-8A95-46FCA1C2C54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CABAA-9949-4FDE-831F-A3D2EC4F6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379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564D9-E931-443E-8A95-46FCA1C2C54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CABAA-9949-4FDE-831F-A3D2EC4F6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74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2CAD73-4C1E-31BE-E118-B110F844E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DD3A4C04-D9B7-60E2-B894-0C999B1DA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©www.thecurriculumcorner.com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437D39E-E2AA-98E4-742C-DCB253188652}"/>
              </a:ext>
            </a:extLst>
          </p:cNvPr>
          <p:cNvGrpSpPr/>
          <p:nvPr/>
        </p:nvGrpSpPr>
        <p:grpSpPr>
          <a:xfrm>
            <a:off x="528227" y="792128"/>
            <a:ext cx="4411015" cy="5861174"/>
            <a:chOff x="528227" y="792128"/>
            <a:chExt cx="4411015" cy="586117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E62F8BC-2DDA-7535-2B66-C5B269E11A79}"/>
                </a:ext>
              </a:extLst>
            </p:cNvPr>
            <p:cNvGrpSpPr/>
            <p:nvPr/>
          </p:nvGrpSpPr>
          <p:grpSpPr>
            <a:xfrm>
              <a:off x="528227" y="792128"/>
              <a:ext cx="4411015" cy="5861174"/>
              <a:chOff x="5354194" y="898902"/>
              <a:chExt cx="4411015" cy="5861174"/>
            </a:xfrm>
          </p:grpSpPr>
          <p:sp>
            <p:nvSpPr>
              <p:cNvPr id="3" name="Arrow: Pentagon 2">
                <a:extLst>
                  <a:ext uri="{FF2B5EF4-FFF2-40B4-BE49-F238E27FC236}">
                    <a16:creationId xmlns:a16="http://schemas.microsoft.com/office/drawing/2014/main" id="{E56EACDE-5D59-F391-53A6-CA8094E65CDC}"/>
                  </a:ext>
                </a:extLst>
              </p:cNvPr>
              <p:cNvSpPr/>
              <p:nvPr/>
            </p:nvSpPr>
            <p:spPr>
              <a:xfrm rot="5400000">
                <a:off x="5132810" y="2127677"/>
                <a:ext cx="4853784" cy="4411014"/>
              </a:xfrm>
              <a:prstGeom prst="homePlate">
                <a:avLst>
                  <a:gd name="adj" fmla="val 37527"/>
                </a:avLst>
              </a:prstGeom>
              <a:blipFill dpi="0" rotWithShape="1">
                <a:blip r:embed="rId2"/>
                <a:srcRect/>
                <a:stretch>
                  <a:fillRect/>
                </a:stretch>
              </a:blip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13DB6E0-D632-EFE1-0EA0-320FFD52C069}"/>
                  </a:ext>
                </a:extLst>
              </p:cNvPr>
              <p:cNvSpPr/>
              <p:nvPr/>
            </p:nvSpPr>
            <p:spPr>
              <a:xfrm>
                <a:off x="5354194" y="898902"/>
                <a:ext cx="4411015" cy="1007390"/>
              </a:xfrm>
              <a:prstGeom prst="rect">
                <a:avLst/>
              </a:prstGeom>
              <a:solidFill>
                <a:srgbClr val="83BCBB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46E52E2-003A-76B8-033D-879B37E33600}"/>
                </a:ext>
              </a:extLst>
            </p:cNvPr>
            <p:cNvSpPr/>
            <p:nvPr/>
          </p:nvSpPr>
          <p:spPr>
            <a:xfrm>
              <a:off x="1013535" y="2245255"/>
              <a:ext cx="3056861" cy="3027621"/>
            </a:xfrm>
            <a:prstGeom prst="ellipse">
              <a:avLst/>
            </a:prstGeom>
            <a:solidFill>
              <a:schemeClr val="bg1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55B2D246-904E-9015-9684-A153FBD84C23}"/>
              </a:ext>
            </a:extLst>
          </p:cNvPr>
          <p:cNvSpPr txBox="1"/>
          <p:nvPr/>
        </p:nvSpPr>
        <p:spPr>
          <a:xfrm rot="20941412">
            <a:off x="1013534" y="3296196"/>
            <a:ext cx="30568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adventure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442E3F-1AC1-7C5C-7C57-40B851B494B8}"/>
              </a:ext>
            </a:extLst>
          </p:cNvPr>
          <p:cNvGrpSpPr/>
          <p:nvPr/>
        </p:nvGrpSpPr>
        <p:grpSpPr>
          <a:xfrm>
            <a:off x="5247394" y="792128"/>
            <a:ext cx="4411015" cy="5861174"/>
            <a:chOff x="528227" y="792128"/>
            <a:chExt cx="4411015" cy="586117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8EE6D8B-3B0E-493E-7104-B23BA6DF9626}"/>
                </a:ext>
              </a:extLst>
            </p:cNvPr>
            <p:cNvGrpSpPr/>
            <p:nvPr/>
          </p:nvGrpSpPr>
          <p:grpSpPr>
            <a:xfrm>
              <a:off x="528227" y="792128"/>
              <a:ext cx="4411015" cy="5861174"/>
              <a:chOff x="5354194" y="898902"/>
              <a:chExt cx="4411015" cy="5861174"/>
            </a:xfrm>
          </p:grpSpPr>
          <p:sp>
            <p:nvSpPr>
              <p:cNvPr id="19" name="Arrow: Pentagon 18">
                <a:extLst>
                  <a:ext uri="{FF2B5EF4-FFF2-40B4-BE49-F238E27FC236}">
                    <a16:creationId xmlns:a16="http://schemas.microsoft.com/office/drawing/2014/main" id="{19D687D2-3324-405B-423F-5458BFB2FDA5}"/>
                  </a:ext>
                </a:extLst>
              </p:cNvPr>
              <p:cNvSpPr/>
              <p:nvPr/>
            </p:nvSpPr>
            <p:spPr>
              <a:xfrm rot="5400000">
                <a:off x="5132810" y="2127677"/>
                <a:ext cx="4853784" cy="4411014"/>
              </a:xfrm>
              <a:prstGeom prst="homePlate">
                <a:avLst>
                  <a:gd name="adj" fmla="val 37527"/>
                </a:avLst>
              </a:prstGeom>
              <a:blipFill dpi="0" rotWithShape="1">
                <a:blip r:embed="rId2"/>
                <a:srcRect/>
                <a:stretch>
                  <a:fillRect/>
                </a:stretch>
              </a:blip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BBBC3A78-D0B0-5D4C-4267-2EF787B0CBCB}"/>
                  </a:ext>
                </a:extLst>
              </p:cNvPr>
              <p:cNvSpPr/>
              <p:nvPr/>
            </p:nvSpPr>
            <p:spPr>
              <a:xfrm>
                <a:off x="5354194" y="898902"/>
                <a:ext cx="4411015" cy="1007390"/>
              </a:xfrm>
              <a:prstGeom prst="rect">
                <a:avLst/>
              </a:prstGeom>
              <a:solidFill>
                <a:srgbClr val="83BCBB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E2D432A-22B0-2CDB-4039-442A144509F5}"/>
                </a:ext>
              </a:extLst>
            </p:cNvPr>
            <p:cNvSpPr/>
            <p:nvPr/>
          </p:nvSpPr>
          <p:spPr>
            <a:xfrm>
              <a:off x="1013535" y="2245255"/>
              <a:ext cx="3056861" cy="3027621"/>
            </a:xfrm>
            <a:prstGeom prst="ellipse">
              <a:avLst/>
            </a:prstGeom>
            <a:solidFill>
              <a:schemeClr val="bg1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C549BF6-438C-A667-BE57-85B0E6C40420}"/>
              </a:ext>
            </a:extLst>
          </p:cNvPr>
          <p:cNvSpPr txBox="1"/>
          <p:nvPr/>
        </p:nvSpPr>
        <p:spPr>
          <a:xfrm>
            <a:off x="5857613" y="3219251"/>
            <a:ext cx="28070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wonder</a:t>
            </a:r>
          </a:p>
        </p:txBody>
      </p:sp>
    </p:spTree>
    <p:extLst>
      <p:ext uri="{BB962C8B-B14F-4D97-AF65-F5344CB8AC3E}">
        <p14:creationId xmlns:p14="http://schemas.microsoft.com/office/powerpoint/2010/main" val="1945824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E726CA-B281-4EFB-A299-BF0306B80623}"/>
              </a:ext>
            </a:extLst>
          </p:cNvPr>
          <p:cNvSpPr/>
          <p:nvPr/>
        </p:nvSpPr>
        <p:spPr>
          <a:xfrm>
            <a:off x="738963" y="563526"/>
            <a:ext cx="8580474" cy="1525772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215FC6C-2CF5-4F05-885C-2270F6DCC13A}"/>
              </a:ext>
            </a:extLst>
          </p:cNvPr>
          <p:cNvSpPr/>
          <p:nvPr/>
        </p:nvSpPr>
        <p:spPr>
          <a:xfrm>
            <a:off x="738963" y="5780568"/>
            <a:ext cx="8580474" cy="1525772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991F1439-391E-4226-822C-FEED78342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63133" y="7218947"/>
            <a:ext cx="3394710" cy="413808"/>
          </a:xfrm>
        </p:spPr>
        <p:txBody>
          <a:bodyPr/>
          <a:lstStyle/>
          <a:p>
            <a:r>
              <a:rPr lang="en-US" dirty="0"/>
              <a:t>©www.thecurriculumcorner.com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AC1FE6-7C3A-41DE-9461-334445D33D2A}"/>
              </a:ext>
            </a:extLst>
          </p:cNvPr>
          <p:cNvSpPr/>
          <p:nvPr/>
        </p:nvSpPr>
        <p:spPr>
          <a:xfrm>
            <a:off x="680115" y="3235163"/>
            <a:ext cx="8580474" cy="1525772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37222DB-3BC1-F116-B383-35693A73E998}"/>
              </a:ext>
            </a:extLst>
          </p:cNvPr>
          <p:cNvSpPr txBox="1"/>
          <p:nvPr/>
        </p:nvSpPr>
        <p:spPr>
          <a:xfrm>
            <a:off x="2229540" y="642748"/>
            <a:ext cx="708989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ln>
                  <a:solidFill>
                    <a:srgbClr val="FF6699"/>
                  </a:solidFill>
                </a:ln>
                <a:solidFill>
                  <a:srgbClr val="83BCBB"/>
                </a:solidFill>
                <a:latin typeface="Sagona" panose="02010004040101010103" pitchFamily="2" charset="0"/>
              </a:rPr>
              <a:t>editable text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07F4E7-48DA-975D-B321-03D01C9CF965}"/>
              </a:ext>
            </a:extLst>
          </p:cNvPr>
          <p:cNvSpPr txBox="1"/>
          <p:nvPr/>
        </p:nvSpPr>
        <p:spPr>
          <a:xfrm>
            <a:off x="2229540" y="3100927"/>
            <a:ext cx="708989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ln>
                  <a:solidFill>
                    <a:srgbClr val="FF6699"/>
                  </a:solidFill>
                </a:ln>
                <a:solidFill>
                  <a:srgbClr val="83BCBB"/>
                </a:solidFill>
                <a:latin typeface="Sagona" panose="02010004040101010103" pitchFamily="2" charset="0"/>
              </a:rPr>
              <a:t>editable text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150E2C-0EEF-C3C1-9994-ADE4A020AA96}"/>
              </a:ext>
            </a:extLst>
          </p:cNvPr>
          <p:cNvSpPr txBox="1"/>
          <p:nvPr/>
        </p:nvSpPr>
        <p:spPr>
          <a:xfrm>
            <a:off x="2229540" y="5693342"/>
            <a:ext cx="708989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ln>
                  <a:solidFill>
                    <a:srgbClr val="FF6699"/>
                  </a:solidFill>
                </a:ln>
                <a:solidFill>
                  <a:srgbClr val="83BCBB"/>
                </a:solidFill>
                <a:latin typeface="Sagona" panose="02010004040101010103" pitchFamily="2" charset="0"/>
              </a:rPr>
              <a:t>editable text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E60C450-8CDD-ADEC-3A60-8CFD798EA53E}"/>
              </a:ext>
            </a:extLst>
          </p:cNvPr>
          <p:cNvGrpSpPr/>
          <p:nvPr/>
        </p:nvGrpSpPr>
        <p:grpSpPr>
          <a:xfrm>
            <a:off x="654430" y="584684"/>
            <a:ext cx="1575110" cy="6686669"/>
            <a:chOff x="654430" y="584684"/>
            <a:chExt cx="1575110" cy="6686669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9EB9193-AA04-31AE-9E9A-7E247A81B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447" y="584684"/>
              <a:ext cx="1464398" cy="1464398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AC4A42E-61ED-60DF-85BB-52DD0C8571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430" y="3068715"/>
              <a:ext cx="1575110" cy="1575110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A64750E-18B1-201A-A634-F71203D3CB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69384">
              <a:off x="680513" y="5815554"/>
              <a:ext cx="1455799" cy="14557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01404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586D1FA-6E57-4687-835C-8C8D043B26C6}"/>
              </a:ext>
            </a:extLst>
          </p:cNvPr>
          <p:cNvSpPr/>
          <p:nvPr/>
        </p:nvSpPr>
        <p:spPr>
          <a:xfrm>
            <a:off x="738963" y="717698"/>
            <a:ext cx="2099930" cy="6390167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CDD87C-BFF1-4558-84B8-051AC70886FD}"/>
              </a:ext>
            </a:extLst>
          </p:cNvPr>
          <p:cNvSpPr/>
          <p:nvPr/>
        </p:nvSpPr>
        <p:spPr>
          <a:xfrm>
            <a:off x="3979235" y="717698"/>
            <a:ext cx="2099930" cy="6390167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55F0BF-F1BB-4E77-B295-D26F8D35AB92}"/>
              </a:ext>
            </a:extLst>
          </p:cNvPr>
          <p:cNvSpPr/>
          <p:nvPr/>
        </p:nvSpPr>
        <p:spPr>
          <a:xfrm>
            <a:off x="7219507" y="717698"/>
            <a:ext cx="2099930" cy="6390167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C7C17950-8A29-4D68-9C12-3E9CD9557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7760305" y="1621772"/>
            <a:ext cx="3394710" cy="413808"/>
          </a:xfrm>
        </p:spPr>
        <p:txBody>
          <a:bodyPr/>
          <a:lstStyle/>
          <a:p>
            <a:r>
              <a:rPr lang="en-US" dirty="0"/>
              <a:t>©www.thecurriculumcorner.com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E9686B4-4847-E90E-2E76-6A3C0B534D34}"/>
              </a:ext>
            </a:extLst>
          </p:cNvPr>
          <p:cNvGrpSpPr/>
          <p:nvPr/>
        </p:nvGrpSpPr>
        <p:grpSpPr>
          <a:xfrm>
            <a:off x="1258696" y="5384339"/>
            <a:ext cx="7889861" cy="1617978"/>
            <a:chOff x="1258696" y="5384339"/>
            <a:chExt cx="7889861" cy="161797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67A0C60-10AE-F894-5E28-AE4F9F9B47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469304">
              <a:off x="7684159" y="5537919"/>
              <a:ext cx="1464398" cy="1464398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B2D5D9E-A770-2299-5434-4CD7F20E3C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469304">
              <a:off x="4334352" y="5384339"/>
              <a:ext cx="1575110" cy="157511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C183CAB-88E9-9D28-396C-6D77DBADC6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138688">
              <a:off x="1258696" y="5498102"/>
              <a:ext cx="1455799" cy="1455799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9A9DA178-2374-A25C-8278-4A0DD42F832B}"/>
              </a:ext>
            </a:extLst>
          </p:cNvPr>
          <p:cNvSpPr txBox="1"/>
          <p:nvPr/>
        </p:nvSpPr>
        <p:spPr>
          <a:xfrm rot="16200000">
            <a:off x="-769386" y="2719215"/>
            <a:ext cx="48523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n>
                  <a:solidFill>
                    <a:srgbClr val="FF6699"/>
                  </a:solidFill>
                </a:ln>
                <a:solidFill>
                  <a:srgbClr val="83BCBB"/>
                </a:solidFill>
                <a:latin typeface="Sagona" panose="02010004040101010103" pitchFamily="2" charset="0"/>
              </a:rPr>
              <a:t>editable text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E1FE9F1-E64A-2A60-9ED6-C197A112F6D9}"/>
              </a:ext>
            </a:extLst>
          </p:cNvPr>
          <p:cNvSpPr txBox="1"/>
          <p:nvPr/>
        </p:nvSpPr>
        <p:spPr>
          <a:xfrm rot="16200000">
            <a:off x="2449933" y="2719215"/>
            <a:ext cx="48523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n>
                  <a:solidFill>
                    <a:srgbClr val="FF6699"/>
                  </a:solidFill>
                </a:ln>
                <a:solidFill>
                  <a:srgbClr val="83BCBB"/>
                </a:solidFill>
                <a:latin typeface="Sagona" panose="02010004040101010103" pitchFamily="2" charset="0"/>
              </a:rPr>
              <a:t>editable text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A13791-FF52-1737-7A9D-E2A01959F60B}"/>
              </a:ext>
            </a:extLst>
          </p:cNvPr>
          <p:cNvSpPr txBox="1"/>
          <p:nvPr/>
        </p:nvSpPr>
        <p:spPr>
          <a:xfrm rot="16200000">
            <a:off x="5990200" y="2756929"/>
            <a:ext cx="48523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n>
                  <a:solidFill>
                    <a:srgbClr val="FF6699"/>
                  </a:solidFill>
                </a:ln>
                <a:solidFill>
                  <a:srgbClr val="83BCBB"/>
                </a:solidFill>
                <a:latin typeface="Sagona" panose="02010004040101010103" pitchFamily="2" charset="0"/>
              </a:rPr>
              <a:t>editable text</a:t>
            </a:r>
          </a:p>
        </p:txBody>
      </p:sp>
    </p:spTree>
    <p:extLst>
      <p:ext uri="{BB962C8B-B14F-4D97-AF65-F5344CB8AC3E}">
        <p14:creationId xmlns:p14="http://schemas.microsoft.com/office/powerpoint/2010/main" val="1263407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15FC6C-2CF5-4F05-885C-2270F6DCC13A}"/>
              </a:ext>
            </a:extLst>
          </p:cNvPr>
          <p:cNvSpPr/>
          <p:nvPr/>
        </p:nvSpPr>
        <p:spPr>
          <a:xfrm>
            <a:off x="738963" y="717698"/>
            <a:ext cx="1701209" cy="6390167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635A4A-A4B5-4EE0-9048-FB8B6B6EA25D}"/>
              </a:ext>
            </a:extLst>
          </p:cNvPr>
          <p:cNvSpPr/>
          <p:nvPr/>
        </p:nvSpPr>
        <p:spPr>
          <a:xfrm>
            <a:off x="3039144" y="717697"/>
            <a:ext cx="1701209" cy="6390167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A0E7EA-E6C9-410E-A83F-83023D736706}"/>
              </a:ext>
            </a:extLst>
          </p:cNvPr>
          <p:cNvSpPr/>
          <p:nvPr/>
        </p:nvSpPr>
        <p:spPr>
          <a:xfrm>
            <a:off x="5387165" y="717698"/>
            <a:ext cx="1701209" cy="6390167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862D4F-8101-4240-9E5F-6840E5CB85E4}"/>
              </a:ext>
            </a:extLst>
          </p:cNvPr>
          <p:cNvSpPr/>
          <p:nvPr/>
        </p:nvSpPr>
        <p:spPr>
          <a:xfrm>
            <a:off x="7735186" y="691116"/>
            <a:ext cx="1701209" cy="6390167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0F258C74-6731-4780-B4EA-5FF0B925E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1845" y="7203865"/>
            <a:ext cx="3394710" cy="413808"/>
          </a:xfrm>
        </p:spPr>
        <p:txBody>
          <a:bodyPr/>
          <a:lstStyle/>
          <a:p>
            <a:r>
              <a:rPr lang="en-US" dirty="0"/>
              <a:t>©www.thecurriculumcorner.com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5850F5-C1D8-44A6-BA20-7066CFADAC9A}"/>
              </a:ext>
            </a:extLst>
          </p:cNvPr>
          <p:cNvSpPr txBox="1"/>
          <p:nvPr/>
        </p:nvSpPr>
        <p:spPr>
          <a:xfrm rot="16200000">
            <a:off x="-1471188" y="3193577"/>
            <a:ext cx="60032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editable text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1AA91E-0F58-4513-B0AB-86960609C7C1}"/>
              </a:ext>
            </a:extLst>
          </p:cNvPr>
          <p:cNvSpPr txBox="1"/>
          <p:nvPr/>
        </p:nvSpPr>
        <p:spPr>
          <a:xfrm rot="16200000">
            <a:off x="871519" y="3193579"/>
            <a:ext cx="60032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editable text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111AC2-E21A-4BF6-952E-ED1DE8F49AD9}"/>
              </a:ext>
            </a:extLst>
          </p:cNvPr>
          <p:cNvSpPr txBox="1"/>
          <p:nvPr/>
        </p:nvSpPr>
        <p:spPr>
          <a:xfrm rot="16200000">
            <a:off x="3214226" y="3193581"/>
            <a:ext cx="60032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editable text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0005F9-94FA-4D0C-B3E4-788126F15DEB}"/>
              </a:ext>
            </a:extLst>
          </p:cNvPr>
          <p:cNvSpPr txBox="1"/>
          <p:nvPr/>
        </p:nvSpPr>
        <p:spPr>
          <a:xfrm rot="16200000">
            <a:off x="5556933" y="3193583"/>
            <a:ext cx="60032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editable text</a:t>
            </a: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61941E72-C759-4F8A-9381-E5493A6F590C}"/>
              </a:ext>
            </a:extLst>
          </p:cNvPr>
          <p:cNvSpPr txBox="1">
            <a:spLocks/>
          </p:cNvSpPr>
          <p:nvPr/>
        </p:nvSpPr>
        <p:spPr>
          <a:xfrm rot="16200000">
            <a:off x="7622082" y="1660303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 dirty="0"/>
              <a:t>©www.thecurriculumcorner.com</a:t>
            </a:r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B6CDD616-4B4D-EDDC-966C-8A7D4119ECC4}"/>
              </a:ext>
            </a:extLst>
          </p:cNvPr>
          <p:cNvSpPr txBox="1">
            <a:spLocks/>
          </p:cNvSpPr>
          <p:nvPr/>
        </p:nvSpPr>
        <p:spPr>
          <a:xfrm rot="16200000">
            <a:off x="5297960" y="1660303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 dirty="0"/>
              <a:t>©www.thecurriculumcorner.com</a:t>
            </a:r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86D660DB-564D-8796-1CBD-BE04E1C591BA}"/>
              </a:ext>
            </a:extLst>
          </p:cNvPr>
          <p:cNvSpPr txBox="1">
            <a:spLocks/>
          </p:cNvSpPr>
          <p:nvPr/>
        </p:nvSpPr>
        <p:spPr>
          <a:xfrm rot="16200000">
            <a:off x="2935738" y="1660303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 dirty="0"/>
              <a:t>©www.thecurriculumcorner.com</a:t>
            </a:r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5BFCF124-7D1B-995E-9C95-5627F76C8119}"/>
              </a:ext>
            </a:extLst>
          </p:cNvPr>
          <p:cNvSpPr txBox="1">
            <a:spLocks/>
          </p:cNvSpPr>
          <p:nvPr/>
        </p:nvSpPr>
        <p:spPr>
          <a:xfrm rot="16200000">
            <a:off x="573516" y="1660303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 dirty="0"/>
              <a:t>©www.thecurriculumcorner.com</a:t>
            </a:r>
          </a:p>
        </p:txBody>
      </p:sp>
    </p:spTree>
    <p:extLst>
      <p:ext uri="{BB962C8B-B14F-4D97-AF65-F5344CB8AC3E}">
        <p14:creationId xmlns:p14="http://schemas.microsoft.com/office/powerpoint/2010/main" val="3321944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ADA278-0B63-463B-A6E1-AFB934681061}"/>
              </a:ext>
            </a:extLst>
          </p:cNvPr>
          <p:cNvSpPr/>
          <p:nvPr/>
        </p:nvSpPr>
        <p:spPr>
          <a:xfrm>
            <a:off x="738963" y="685800"/>
            <a:ext cx="3545958" cy="247738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7223CE-96FD-4915-BA39-A5FE0E638771}"/>
              </a:ext>
            </a:extLst>
          </p:cNvPr>
          <p:cNvSpPr/>
          <p:nvPr/>
        </p:nvSpPr>
        <p:spPr>
          <a:xfrm>
            <a:off x="738963" y="4609215"/>
            <a:ext cx="3545958" cy="247738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8F2ED4-6D97-4CB6-ADF0-E9E17AFDB2DB}"/>
              </a:ext>
            </a:extLst>
          </p:cNvPr>
          <p:cNvSpPr/>
          <p:nvPr/>
        </p:nvSpPr>
        <p:spPr>
          <a:xfrm>
            <a:off x="5773479" y="685800"/>
            <a:ext cx="3545958" cy="247738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01B9C1-ADCC-4E1E-93F3-6A0AC01CF909}"/>
              </a:ext>
            </a:extLst>
          </p:cNvPr>
          <p:cNvSpPr/>
          <p:nvPr/>
        </p:nvSpPr>
        <p:spPr>
          <a:xfrm>
            <a:off x="5773479" y="4609215"/>
            <a:ext cx="3545958" cy="247738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FA26F7F6-933B-4FD1-B87C-E8587519C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022" y="6764939"/>
            <a:ext cx="3394710" cy="413808"/>
          </a:xfrm>
        </p:spPr>
        <p:txBody>
          <a:bodyPr/>
          <a:lstStyle/>
          <a:p>
            <a:r>
              <a:rPr lang="en-US" dirty="0"/>
              <a:t>©www.thecurriculumcorner.com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89FD1D-BDBD-4E18-A9E2-84E689D709E0}"/>
              </a:ext>
            </a:extLst>
          </p:cNvPr>
          <p:cNvSpPr txBox="1"/>
          <p:nvPr/>
        </p:nvSpPr>
        <p:spPr>
          <a:xfrm>
            <a:off x="843095" y="1813567"/>
            <a:ext cx="33705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editable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EC07C3-0EB8-4867-9625-5BE5D34F9D86}"/>
              </a:ext>
            </a:extLst>
          </p:cNvPr>
          <p:cNvSpPr txBox="1"/>
          <p:nvPr/>
        </p:nvSpPr>
        <p:spPr>
          <a:xfrm>
            <a:off x="5960014" y="1813567"/>
            <a:ext cx="33705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editable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431DF0-80E3-4A0E-ACAF-B3052369FE9B}"/>
              </a:ext>
            </a:extLst>
          </p:cNvPr>
          <p:cNvSpPr txBox="1"/>
          <p:nvPr/>
        </p:nvSpPr>
        <p:spPr>
          <a:xfrm>
            <a:off x="843095" y="5783055"/>
            <a:ext cx="33705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editable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E1C418-D3AF-4B73-B1AC-F7020345E549}"/>
              </a:ext>
            </a:extLst>
          </p:cNvPr>
          <p:cNvSpPr txBox="1"/>
          <p:nvPr/>
        </p:nvSpPr>
        <p:spPr>
          <a:xfrm>
            <a:off x="5960014" y="5783055"/>
            <a:ext cx="33705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editable</a:t>
            </a:r>
          </a:p>
        </p:txBody>
      </p:sp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C934477B-8B69-F96E-17A9-2DD80388C335}"/>
              </a:ext>
            </a:extLst>
          </p:cNvPr>
          <p:cNvSpPr txBox="1">
            <a:spLocks/>
          </p:cNvSpPr>
          <p:nvPr/>
        </p:nvSpPr>
        <p:spPr>
          <a:xfrm>
            <a:off x="6394022" y="2829230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©www.thecurriculumcorner.com</a:t>
            </a:r>
          </a:p>
        </p:txBody>
      </p:sp>
      <p:sp>
        <p:nvSpPr>
          <p:cNvPr id="12" name="Footer Placeholder 1">
            <a:extLst>
              <a:ext uri="{FF2B5EF4-FFF2-40B4-BE49-F238E27FC236}">
                <a16:creationId xmlns:a16="http://schemas.microsoft.com/office/drawing/2014/main" id="{71A6E116-24B5-8DA1-6A65-9C1AC455939E}"/>
              </a:ext>
            </a:extLst>
          </p:cNvPr>
          <p:cNvSpPr txBox="1">
            <a:spLocks/>
          </p:cNvSpPr>
          <p:nvPr/>
        </p:nvSpPr>
        <p:spPr>
          <a:xfrm>
            <a:off x="1324219" y="6745889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©www.thecurriculumcorner.com</a:t>
            </a:r>
          </a:p>
        </p:txBody>
      </p:sp>
      <p:sp>
        <p:nvSpPr>
          <p:cNvPr id="13" name="Footer Placeholder 1">
            <a:extLst>
              <a:ext uri="{FF2B5EF4-FFF2-40B4-BE49-F238E27FC236}">
                <a16:creationId xmlns:a16="http://schemas.microsoft.com/office/drawing/2014/main" id="{FF5494CB-52FE-7A18-87C0-4110F5D4E93B}"/>
              </a:ext>
            </a:extLst>
          </p:cNvPr>
          <p:cNvSpPr txBox="1">
            <a:spLocks/>
          </p:cNvSpPr>
          <p:nvPr/>
        </p:nvSpPr>
        <p:spPr>
          <a:xfrm>
            <a:off x="1324219" y="2810180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©www.thecurriculumcorner.com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3E9F7A1-DF08-D503-DD93-A3ED9127C5D3}"/>
              </a:ext>
            </a:extLst>
          </p:cNvPr>
          <p:cNvGrpSpPr/>
          <p:nvPr/>
        </p:nvGrpSpPr>
        <p:grpSpPr>
          <a:xfrm>
            <a:off x="1701734" y="704966"/>
            <a:ext cx="6580008" cy="5317502"/>
            <a:chOff x="1701734" y="704966"/>
            <a:chExt cx="6580008" cy="5317502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C4D61F4-20B8-7B96-1F2E-CD9761BE6D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1734" y="4577251"/>
              <a:ext cx="1445217" cy="1445217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CBBC1DF-67E3-07DC-8D9A-5B68ED11F3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0942" y="4689067"/>
              <a:ext cx="1200800" cy="1200800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F26ED0A-58BD-C7E8-7F5F-5A6CEB9D0F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4126" y="704966"/>
              <a:ext cx="1356469" cy="1356469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9D2B8066-334B-EEDC-5213-91F0564DB5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01380">
              <a:off x="1808760" y="755857"/>
              <a:ext cx="1338191" cy="13381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1339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0A030C9-C58F-4950-ABD1-B9831BDFA113}"/>
              </a:ext>
            </a:extLst>
          </p:cNvPr>
          <p:cNvSpPr/>
          <p:nvPr/>
        </p:nvSpPr>
        <p:spPr>
          <a:xfrm>
            <a:off x="5851452" y="685800"/>
            <a:ext cx="3545958" cy="157893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1EAD636-C3C0-495F-B0C6-A5C063E8370B}"/>
              </a:ext>
            </a:extLst>
          </p:cNvPr>
          <p:cNvSpPr/>
          <p:nvPr/>
        </p:nvSpPr>
        <p:spPr>
          <a:xfrm>
            <a:off x="738963" y="685800"/>
            <a:ext cx="3545958" cy="157893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4F50ED2-83C1-416F-A70B-9759CB3CAFDD}"/>
              </a:ext>
            </a:extLst>
          </p:cNvPr>
          <p:cNvSpPr/>
          <p:nvPr/>
        </p:nvSpPr>
        <p:spPr>
          <a:xfrm>
            <a:off x="738963" y="3140149"/>
            <a:ext cx="3545958" cy="157893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EF5FD5-D367-417F-BA7B-102DCB4B493C}"/>
              </a:ext>
            </a:extLst>
          </p:cNvPr>
          <p:cNvSpPr/>
          <p:nvPr/>
        </p:nvSpPr>
        <p:spPr>
          <a:xfrm>
            <a:off x="738963" y="5594498"/>
            <a:ext cx="3545958" cy="157893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2AB5FC-C200-4946-904D-92F4AC8C4E5A}"/>
              </a:ext>
            </a:extLst>
          </p:cNvPr>
          <p:cNvSpPr/>
          <p:nvPr/>
        </p:nvSpPr>
        <p:spPr>
          <a:xfrm>
            <a:off x="5851452" y="3140149"/>
            <a:ext cx="3545958" cy="157893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8EF527A-465F-4774-ADFB-882E2D079036}"/>
              </a:ext>
            </a:extLst>
          </p:cNvPr>
          <p:cNvSpPr/>
          <p:nvPr/>
        </p:nvSpPr>
        <p:spPr>
          <a:xfrm>
            <a:off x="5851452" y="5594498"/>
            <a:ext cx="3545958" cy="157893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3EBF5221-0C84-40F8-B06A-2B0E5DF3C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1845" y="7203865"/>
            <a:ext cx="3394710" cy="413808"/>
          </a:xfrm>
        </p:spPr>
        <p:txBody>
          <a:bodyPr/>
          <a:lstStyle/>
          <a:p>
            <a:r>
              <a:rPr lang="en-US" dirty="0"/>
              <a:t>©www.thecurriculumcorner.com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7DAD96-426D-4CAC-8AFC-321782F03CE1}"/>
              </a:ext>
            </a:extLst>
          </p:cNvPr>
          <p:cNvSpPr txBox="1"/>
          <p:nvPr/>
        </p:nvSpPr>
        <p:spPr>
          <a:xfrm>
            <a:off x="802113" y="894689"/>
            <a:ext cx="3428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editable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8E725AB-D8F3-99A2-F082-B79CB2DE7DE1}"/>
              </a:ext>
            </a:extLst>
          </p:cNvPr>
          <p:cNvSpPr txBox="1"/>
          <p:nvPr/>
        </p:nvSpPr>
        <p:spPr>
          <a:xfrm>
            <a:off x="824684" y="3347817"/>
            <a:ext cx="3428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editable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E1FDCEF-6881-8AE4-0A6F-33FC10E1F5A2}"/>
              </a:ext>
            </a:extLst>
          </p:cNvPr>
          <p:cNvSpPr txBox="1"/>
          <p:nvPr/>
        </p:nvSpPr>
        <p:spPr>
          <a:xfrm>
            <a:off x="738963" y="5878435"/>
            <a:ext cx="3428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editable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96BB0B1-999C-4423-D7C8-2AD44EB16A01}"/>
              </a:ext>
            </a:extLst>
          </p:cNvPr>
          <p:cNvSpPr txBox="1"/>
          <p:nvPr/>
        </p:nvSpPr>
        <p:spPr>
          <a:xfrm>
            <a:off x="5982693" y="971407"/>
            <a:ext cx="3428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editable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A090BBC-32FA-96A4-7FF6-B6F7120D2250}"/>
              </a:ext>
            </a:extLst>
          </p:cNvPr>
          <p:cNvSpPr txBox="1"/>
          <p:nvPr/>
        </p:nvSpPr>
        <p:spPr>
          <a:xfrm>
            <a:off x="6005264" y="3424535"/>
            <a:ext cx="3428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editable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7299E62-3FD7-0930-DE6B-17ED046BB299}"/>
              </a:ext>
            </a:extLst>
          </p:cNvPr>
          <p:cNvSpPr txBox="1"/>
          <p:nvPr/>
        </p:nvSpPr>
        <p:spPr>
          <a:xfrm>
            <a:off x="5919543" y="5955153"/>
            <a:ext cx="3428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editable</a:t>
            </a:r>
          </a:p>
        </p:txBody>
      </p:sp>
    </p:spTree>
    <p:extLst>
      <p:ext uri="{BB962C8B-B14F-4D97-AF65-F5344CB8AC3E}">
        <p14:creationId xmlns:p14="http://schemas.microsoft.com/office/powerpoint/2010/main" val="32318948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0444CFE-A5DA-40DB-81E1-E7CF6B0A7722}"/>
              </a:ext>
            </a:extLst>
          </p:cNvPr>
          <p:cNvSpPr/>
          <p:nvPr/>
        </p:nvSpPr>
        <p:spPr>
          <a:xfrm>
            <a:off x="738963" y="685800"/>
            <a:ext cx="2131828" cy="157893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30F4C2-EEC2-4939-822C-C81DF2F640EB}"/>
              </a:ext>
            </a:extLst>
          </p:cNvPr>
          <p:cNvSpPr/>
          <p:nvPr/>
        </p:nvSpPr>
        <p:spPr>
          <a:xfrm>
            <a:off x="738963" y="5594498"/>
            <a:ext cx="2131828" cy="157893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AAB640-2E16-4A0F-B722-12D3CD1A919D}"/>
              </a:ext>
            </a:extLst>
          </p:cNvPr>
          <p:cNvSpPr/>
          <p:nvPr/>
        </p:nvSpPr>
        <p:spPr>
          <a:xfrm>
            <a:off x="3963286" y="685800"/>
            <a:ext cx="2131828" cy="157893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1B6FDB-BEAE-462D-B06C-008EF8A7A317}"/>
              </a:ext>
            </a:extLst>
          </p:cNvPr>
          <p:cNvSpPr/>
          <p:nvPr/>
        </p:nvSpPr>
        <p:spPr>
          <a:xfrm>
            <a:off x="3963286" y="3140149"/>
            <a:ext cx="2131828" cy="157893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F13AB4-BB68-4A4E-B9E6-E697B75EBCE6}"/>
              </a:ext>
            </a:extLst>
          </p:cNvPr>
          <p:cNvSpPr/>
          <p:nvPr/>
        </p:nvSpPr>
        <p:spPr>
          <a:xfrm>
            <a:off x="3963286" y="5594498"/>
            <a:ext cx="2131828" cy="157893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4F51DDF-327E-49A0-A9EA-C6878639E781}"/>
              </a:ext>
            </a:extLst>
          </p:cNvPr>
          <p:cNvSpPr/>
          <p:nvPr/>
        </p:nvSpPr>
        <p:spPr>
          <a:xfrm>
            <a:off x="7187609" y="685800"/>
            <a:ext cx="2131828" cy="157893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CA1351-0F9A-4955-959C-75EE6ACAD372}"/>
              </a:ext>
            </a:extLst>
          </p:cNvPr>
          <p:cNvSpPr/>
          <p:nvPr/>
        </p:nvSpPr>
        <p:spPr>
          <a:xfrm>
            <a:off x="7187609" y="3140149"/>
            <a:ext cx="2131828" cy="157893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96449A-F22E-4673-89A6-8598D6D6F6BC}"/>
              </a:ext>
            </a:extLst>
          </p:cNvPr>
          <p:cNvSpPr/>
          <p:nvPr/>
        </p:nvSpPr>
        <p:spPr>
          <a:xfrm>
            <a:off x="7187609" y="5594498"/>
            <a:ext cx="2131828" cy="157893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7B06576-2D47-8A0D-2FD2-927E677AF7B7}"/>
              </a:ext>
            </a:extLst>
          </p:cNvPr>
          <p:cNvSpPr/>
          <p:nvPr/>
        </p:nvSpPr>
        <p:spPr>
          <a:xfrm>
            <a:off x="842694" y="3249147"/>
            <a:ext cx="2131828" cy="157893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3C82E8D1-5D3C-4CAD-9444-D1E460D3B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1845" y="7203865"/>
            <a:ext cx="3394710" cy="413808"/>
          </a:xfrm>
        </p:spPr>
        <p:txBody>
          <a:bodyPr/>
          <a:lstStyle/>
          <a:p>
            <a:r>
              <a:rPr lang="en-US" dirty="0"/>
              <a:t>©www.thecurriculumcorner.com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03D34F-9D96-4F64-9944-DD26268F20A8}"/>
              </a:ext>
            </a:extLst>
          </p:cNvPr>
          <p:cNvSpPr txBox="1"/>
          <p:nvPr/>
        </p:nvSpPr>
        <p:spPr>
          <a:xfrm>
            <a:off x="842694" y="1273056"/>
            <a:ext cx="2170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editable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12E32A1-CC8C-1717-1CB2-BAC313C8CFC8}"/>
              </a:ext>
            </a:extLst>
          </p:cNvPr>
          <p:cNvSpPr txBox="1"/>
          <p:nvPr/>
        </p:nvSpPr>
        <p:spPr>
          <a:xfrm>
            <a:off x="842694" y="3555531"/>
            <a:ext cx="2170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editable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3B76FA2-1056-8D04-73E7-3A27568A19EE}"/>
              </a:ext>
            </a:extLst>
          </p:cNvPr>
          <p:cNvSpPr txBox="1"/>
          <p:nvPr/>
        </p:nvSpPr>
        <p:spPr>
          <a:xfrm>
            <a:off x="842694" y="6155131"/>
            <a:ext cx="2170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editable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F5C4BD2-7E31-EF42-3EC3-4D00BE934D5E}"/>
              </a:ext>
            </a:extLst>
          </p:cNvPr>
          <p:cNvSpPr txBox="1"/>
          <p:nvPr/>
        </p:nvSpPr>
        <p:spPr>
          <a:xfrm>
            <a:off x="4066948" y="1307892"/>
            <a:ext cx="2170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editable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4A57ABF-BFE6-2DEC-3B8B-6422304FA9AE}"/>
              </a:ext>
            </a:extLst>
          </p:cNvPr>
          <p:cNvSpPr txBox="1"/>
          <p:nvPr/>
        </p:nvSpPr>
        <p:spPr>
          <a:xfrm>
            <a:off x="4066948" y="3590367"/>
            <a:ext cx="2170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editable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CE35F18-9839-B2CC-2130-F76B90B62B70}"/>
              </a:ext>
            </a:extLst>
          </p:cNvPr>
          <p:cNvSpPr txBox="1"/>
          <p:nvPr/>
        </p:nvSpPr>
        <p:spPr>
          <a:xfrm>
            <a:off x="4066948" y="6189967"/>
            <a:ext cx="2170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editable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54929CC-ACBA-A47E-57A9-3A8C7964DD3B}"/>
              </a:ext>
            </a:extLst>
          </p:cNvPr>
          <p:cNvSpPr txBox="1"/>
          <p:nvPr/>
        </p:nvSpPr>
        <p:spPr>
          <a:xfrm>
            <a:off x="7291202" y="1207155"/>
            <a:ext cx="2170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editable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59718D1-7463-5CDB-3E78-CBE2539EC5DA}"/>
              </a:ext>
            </a:extLst>
          </p:cNvPr>
          <p:cNvSpPr txBox="1"/>
          <p:nvPr/>
        </p:nvSpPr>
        <p:spPr>
          <a:xfrm>
            <a:off x="7291202" y="3563034"/>
            <a:ext cx="2170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editable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CFD527F-4DCE-4581-E46C-83AE70CE1469}"/>
              </a:ext>
            </a:extLst>
          </p:cNvPr>
          <p:cNvSpPr txBox="1"/>
          <p:nvPr/>
        </p:nvSpPr>
        <p:spPr>
          <a:xfrm>
            <a:off x="7291202" y="6089230"/>
            <a:ext cx="2170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editable</a:t>
            </a:r>
          </a:p>
        </p:txBody>
      </p:sp>
    </p:spTree>
    <p:extLst>
      <p:ext uri="{BB962C8B-B14F-4D97-AF65-F5344CB8AC3E}">
        <p14:creationId xmlns:p14="http://schemas.microsoft.com/office/powerpoint/2010/main" val="30037014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DF8FEDCD-4BC7-2B48-FAD9-C5CDBC712BEA}"/>
              </a:ext>
            </a:extLst>
          </p:cNvPr>
          <p:cNvSpPr/>
          <p:nvPr/>
        </p:nvSpPr>
        <p:spPr>
          <a:xfrm>
            <a:off x="1301859" y="216976"/>
            <a:ext cx="7454684" cy="7260956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71053F8-E35D-42E1-A7AE-94F00F149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1845" y="7203865"/>
            <a:ext cx="3394710" cy="413808"/>
          </a:xfrm>
        </p:spPr>
        <p:txBody>
          <a:bodyPr/>
          <a:lstStyle/>
          <a:p>
            <a:r>
              <a:rPr lang="en-US" dirty="0"/>
              <a:t>©www.thecurriculumcorner.com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BA3B46E-7C5D-4E1C-8E67-816A0080A5D5}"/>
              </a:ext>
            </a:extLst>
          </p:cNvPr>
          <p:cNvSpPr/>
          <p:nvPr/>
        </p:nvSpPr>
        <p:spPr>
          <a:xfrm>
            <a:off x="1919178" y="741621"/>
            <a:ext cx="6337004" cy="6289158"/>
          </a:xfrm>
          <a:prstGeom prst="ellipse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20A344-64EA-4307-8FA5-229E5E2F586B}"/>
              </a:ext>
            </a:extLst>
          </p:cNvPr>
          <p:cNvSpPr txBox="1"/>
          <p:nvPr/>
        </p:nvSpPr>
        <p:spPr>
          <a:xfrm>
            <a:off x="1840786" y="2856133"/>
            <a:ext cx="649378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200" b="1" dirty="0">
                <a:ln w="38100"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editable</a:t>
            </a:r>
          </a:p>
        </p:txBody>
      </p:sp>
    </p:spTree>
    <p:extLst>
      <p:ext uri="{BB962C8B-B14F-4D97-AF65-F5344CB8AC3E}">
        <p14:creationId xmlns:p14="http://schemas.microsoft.com/office/powerpoint/2010/main" val="39098069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val 29">
            <a:extLst>
              <a:ext uri="{FF2B5EF4-FFF2-40B4-BE49-F238E27FC236}">
                <a16:creationId xmlns:a16="http://schemas.microsoft.com/office/drawing/2014/main" id="{210C4C73-806D-A408-2662-9B62D650B0A3}"/>
              </a:ext>
            </a:extLst>
          </p:cNvPr>
          <p:cNvSpPr/>
          <p:nvPr/>
        </p:nvSpPr>
        <p:spPr>
          <a:xfrm>
            <a:off x="5584366" y="3971447"/>
            <a:ext cx="3394711" cy="3294551"/>
          </a:xfrm>
          <a:prstGeom prst="ellipse">
            <a:avLst/>
          </a:prstGeom>
          <a:solidFill>
            <a:srgbClr val="83BCB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45D245E-06BB-FD67-705C-DA7562901017}"/>
              </a:ext>
            </a:extLst>
          </p:cNvPr>
          <p:cNvSpPr/>
          <p:nvPr/>
        </p:nvSpPr>
        <p:spPr>
          <a:xfrm>
            <a:off x="798163" y="3773574"/>
            <a:ext cx="3394711" cy="3294551"/>
          </a:xfrm>
          <a:prstGeom prst="ellipse">
            <a:avLst/>
          </a:prstGeom>
          <a:solidFill>
            <a:srgbClr val="83BCB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27A2DF8-16AD-6408-4B79-AEEAAB6F52C0}"/>
              </a:ext>
            </a:extLst>
          </p:cNvPr>
          <p:cNvSpPr/>
          <p:nvPr/>
        </p:nvSpPr>
        <p:spPr>
          <a:xfrm>
            <a:off x="5623694" y="541156"/>
            <a:ext cx="3355383" cy="3294551"/>
          </a:xfrm>
          <a:prstGeom prst="ellipse">
            <a:avLst/>
          </a:prstGeom>
          <a:solidFill>
            <a:srgbClr val="FE878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70928BA-434F-B034-CD01-BFA3083429CA}"/>
              </a:ext>
            </a:extLst>
          </p:cNvPr>
          <p:cNvSpPr/>
          <p:nvPr/>
        </p:nvSpPr>
        <p:spPr>
          <a:xfrm>
            <a:off x="837491" y="343283"/>
            <a:ext cx="3355383" cy="3294551"/>
          </a:xfrm>
          <a:prstGeom prst="ellipse">
            <a:avLst/>
          </a:prstGeom>
          <a:solidFill>
            <a:srgbClr val="FE878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59C2933-DC85-D06A-7354-36E72A5FB984}"/>
              </a:ext>
            </a:extLst>
          </p:cNvPr>
          <p:cNvSpPr/>
          <p:nvPr/>
        </p:nvSpPr>
        <p:spPr>
          <a:xfrm>
            <a:off x="1021080" y="526942"/>
            <a:ext cx="3013618" cy="294193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6F1DB95-98D4-4025-994A-37293A12510B}"/>
              </a:ext>
            </a:extLst>
          </p:cNvPr>
          <p:cNvSpPr/>
          <p:nvPr/>
        </p:nvSpPr>
        <p:spPr>
          <a:xfrm>
            <a:off x="1253684" y="732164"/>
            <a:ext cx="2574397" cy="2538975"/>
          </a:xfrm>
          <a:prstGeom prst="ellipse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83479589-9108-4A01-8E46-F30DA34D8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1845" y="7203865"/>
            <a:ext cx="3394710" cy="413808"/>
          </a:xfrm>
        </p:spPr>
        <p:txBody>
          <a:bodyPr/>
          <a:lstStyle/>
          <a:p>
            <a:r>
              <a:rPr lang="en-US" dirty="0"/>
              <a:t>©www.thecurriculumcorner.com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870475-36E4-4A74-84FE-DFB54A3650A9}"/>
              </a:ext>
            </a:extLst>
          </p:cNvPr>
          <p:cNvSpPr txBox="1"/>
          <p:nvPr/>
        </p:nvSpPr>
        <p:spPr>
          <a:xfrm>
            <a:off x="1235076" y="1542081"/>
            <a:ext cx="26782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n w="3175">
                  <a:solidFill>
                    <a:srgbClr val="FE8785"/>
                  </a:solidFill>
                </a:ln>
                <a:solidFill>
                  <a:srgbClr val="83BCBB"/>
                </a:solidFill>
                <a:latin typeface="Sagona" panose="02010004040101010103" pitchFamily="2" charset="0"/>
              </a:rPr>
              <a:t>editable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41765F2-212C-68C7-C3E5-912F40C374F3}"/>
              </a:ext>
            </a:extLst>
          </p:cNvPr>
          <p:cNvSpPr/>
          <p:nvPr/>
        </p:nvSpPr>
        <p:spPr>
          <a:xfrm>
            <a:off x="5791098" y="732164"/>
            <a:ext cx="3013618" cy="294193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3DAD558-496C-D039-DD31-B638CA46E77B}"/>
              </a:ext>
            </a:extLst>
          </p:cNvPr>
          <p:cNvSpPr/>
          <p:nvPr/>
        </p:nvSpPr>
        <p:spPr>
          <a:xfrm>
            <a:off x="6023702" y="937386"/>
            <a:ext cx="2574397" cy="2538975"/>
          </a:xfrm>
          <a:prstGeom prst="ellipse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8224CEF-B391-86F4-D475-48E2F8886ED2}"/>
              </a:ext>
            </a:extLst>
          </p:cNvPr>
          <p:cNvSpPr txBox="1"/>
          <p:nvPr/>
        </p:nvSpPr>
        <p:spPr>
          <a:xfrm>
            <a:off x="6005094" y="1747303"/>
            <a:ext cx="26782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n w="3175">
                  <a:solidFill>
                    <a:srgbClr val="FE8785"/>
                  </a:solidFill>
                </a:ln>
                <a:solidFill>
                  <a:srgbClr val="83BCBB"/>
                </a:solidFill>
                <a:latin typeface="Sagona" panose="02010004040101010103" pitchFamily="2" charset="0"/>
              </a:rPr>
              <a:t>editable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FA1F745-CD11-F7EC-FBC2-CD1C5784D59B}"/>
              </a:ext>
            </a:extLst>
          </p:cNvPr>
          <p:cNvSpPr/>
          <p:nvPr/>
        </p:nvSpPr>
        <p:spPr>
          <a:xfrm>
            <a:off x="1021080" y="3957233"/>
            <a:ext cx="3013618" cy="294193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DB88C22-A23B-628B-646C-5D390F61187D}"/>
              </a:ext>
            </a:extLst>
          </p:cNvPr>
          <p:cNvSpPr/>
          <p:nvPr/>
        </p:nvSpPr>
        <p:spPr>
          <a:xfrm>
            <a:off x="1253684" y="4162455"/>
            <a:ext cx="2574397" cy="2538975"/>
          </a:xfrm>
          <a:prstGeom prst="ellipse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4FDDD3-7A9E-DEE2-E37B-E0A7A607F0D9}"/>
              </a:ext>
            </a:extLst>
          </p:cNvPr>
          <p:cNvSpPr txBox="1"/>
          <p:nvPr/>
        </p:nvSpPr>
        <p:spPr>
          <a:xfrm>
            <a:off x="1235076" y="4972372"/>
            <a:ext cx="26782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n w="3175">
                  <a:solidFill>
                    <a:srgbClr val="FE8785"/>
                  </a:solidFill>
                </a:ln>
                <a:solidFill>
                  <a:srgbClr val="83BCBB"/>
                </a:solidFill>
                <a:latin typeface="Sagona" panose="02010004040101010103" pitchFamily="2" charset="0"/>
              </a:rPr>
              <a:t>editable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0A5A556-BE9A-2865-6689-28785CCF8ADC}"/>
              </a:ext>
            </a:extLst>
          </p:cNvPr>
          <p:cNvSpPr/>
          <p:nvPr/>
        </p:nvSpPr>
        <p:spPr>
          <a:xfrm>
            <a:off x="5791098" y="4162455"/>
            <a:ext cx="3013618" cy="294193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7ECE438-C2D8-1E9E-779E-A46E88C67D58}"/>
              </a:ext>
            </a:extLst>
          </p:cNvPr>
          <p:cNvSpPr/>
          <p:nvPr/>
        </p:nvSpPr>
        <p:spPr>
          <a:xfrm>
            <a:off x="6023702" y="4367677"/>
            <a:ext cx="2574397" cy="2538975"/>
          </a:xfrm>
          <a:prstGeom prst="ellipse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74F1A54-CAA6-5E28-9D67-1DC3A250EA34}"/>
              </a:ext>
            </a:extLst>
          </p:cNvPr>
          <p:cNvSpPr txBox="1"/>
          <p:nvPr/>
        </p:nvSpPr>
        <p:spPr>
          <a:xfrm>
            <a:off x="6005094" y="5177594"/>
            <a:ext cx="26782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n w="3175">
                  <a:solidFill>
                    <a:srgbClr val="FE8785"/>
                  </a:solidFill>
                </a:ln>
                <a:solidFill>
                  <a:srgbClr val="83BCBB"/>
                </a:solidFill>
                <a:latin typeface="Sagona" panose="02010004040101010103" pitchFamily="2" charset="0"/>
              </a:rPr>
              <a:t>editable</a:t>
            </a:r>
          </a:p>
        </p:txBody>
      </p:sp>
    </p:spTree>
    <p:extLst>
      <p:ext uri="{BB962C8B-B14F-4D97-AF65-F5344CB8AC3E}">
        <p14:creationId xmlns:p14="http://schemas.microsoft.com/office/powerpoint/2010/main" val="33080256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4E70B77B-D02C-459F-AEC8-2E1A7EE734E4}"/>
              </a:ext>
            </a:extLst>
          </p:cNvPr>
          <p:cNvSpPr/>
          <p:nvPr/>
        </p:nvSpPr>
        <p:spPr>
          <a:xfrm rot="468216">
            <a:off x="1150121" y="497865"/>
            <a:ext cx="7758157" cy="6225924"/>
          </a:xfrm>
          <a:prstGeom prst="cloud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2B6744-6104-41DB-A17D-3F4C26E5E778}"/>
              </a:ext>
            </a:extLst>
          </p:cNvPr>
          <p:cNvSpPr txBox="1"/>
          <p:nvPr/>
        </p:nvSpPr>
        <p:spPr>
          <a:xfrm>
            <a:off x="2317898" y="1268082"/>
            <a:ext cx="60286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36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83BCBB"/>
                </a:solidFill>
                <a:latin typeface="Sagona" panose="02010004040101010103" pitchFamily="2" charset="0"/>
              </a:rPr>
              <a:t>Editable text – enter your own response prompt.</a:t>
            </a:r>
          </a:p>
        </p:txBody>
      </p:sp>
    </p:spTree>
    <p:extLst>
      <p:ext uri="{BB962C8B-B14F-4D97-AF65-F5344CB8AC3E}">
        <p14:creationId xmlns:p14="http://schemas.microsoft.com/office/powerpoint/2010/main" val="34314888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099233FB-4626-4DFF-971B-A598FD5F4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57817" y="7251711"/>
            <a:ext cx="3394710" cy="413808"/>
          </a:xfrm>
        </p:spPr>
        <p:txBody>
          <a:bodyPr/>
          <a:lstStyle/>
          <a:p>
            <a:r>
              <a:rPr lang="en-US" dirty="0"/>
              <a:t>©www.thecurriculumcorner.com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77CDA7E-AD41-4F69-9581-BE2383EA4A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3681046"/>
              </p:ext>
            </p:extLst>
          </p:nvPr>
        </p:nvGraphicFramePr>
        <p:xfrm>
          <a:off x="627318" y="1651000"/>
          <a:ext cx="8787812" cy="5675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6953">
                  <a:extLst>
                    <a:ext uri="{9D8B030D-6E8A-4147-A177-3AD203B41FA5}">
                      <a16:colId xmlns:a16="http://schemas.microsoft.com/office/drawing/2014/main" val="1460511497"/>
                    </a:ext>
                  </a:extLst>
                </a:gridCol>
                <a:gridCol w="2196953">
                  <a:extLst>
                    <a:ext uri="{9D8B030D-6E8A-4147-A177-3AD203B41FA5}">
                      <a16:colId xmlns:a16="http://schemas.microsoft.com/office/drawing/2014/main" val="4197652487"/>
                    </a:ext>
                  </a:extLst>
                </a:gridCol>
                <a:gridCol w="2196953">
                  <a:extLst>
                    <a:ext uri="{9D8B030D-6E8A-4147-A177-3AD203B41FA5}">
                      <a16:colId xmlns:a16="http://schemas.microsoft.com/office/drawing/2014/main" val="1580904361"/>
                    </a:ext>
                  </a:extLst>
                </a:gridCol>
                <a:gridCol w="2196953">
                  <a:extLst>
                    <a:ext uri="{9D8B030D-6E8A-4147-A177-3AD203B41FA5}">
                      <a16:colId xmlns:a16="http://schemas.microsoft.com/office/drawing/2014/main" val="1075735608"/>
                    </a:ext>
                  </a:extLst>
                </a:gridCol>
              </a:tblGrid>
              <a:tr h="791883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KG Be Still And Know" panose="02000503000000020004" pitchFamily="2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KG Be Still And Know" panose="02000503000000020004" pitchFamily="2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KG Be Still And Know" panose="02000503000000020004" pitchFamily="2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KG Be Still And Know" panose="02000503000000020004" pitchFamily="2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9653213"/>
                  </a:ext>
                </a:extLst>
              </a:tr>
              <a:tr h="68009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813751"/>
                  </a:ext>
                </a:extLst>
              </a:tr>
              <a:tr h="68009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7403738"/>
                  </a:ext>
                </a:extLst>
              </a:tr>
              <a:tr h="68009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562284"/>
                  </a:ext>
                </a:extLst>
              </a:tr>
              <a:tr h="68009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1509470"/>
                  </a:ext>
                </a:extLst>
              </a:tr>
              <a:tr h="68009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479110"/>
                  </a:ext>
                </a:extLst>
              </a:tr>
              <a:tr h="68009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3363815"/>
                  </a:ext>
                </a:extLst>
              </a:tr>
              <a:tr h="68009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995261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BB795D2-7928-B3BC-F593-D8B9A5C3DC1D}"/>
              </a:ext>
            </a:extLst>
          </p:cNvPr>
          <p:cNvSpPr txBox="1"/>
          <p:nvPr/>
        </p:nvSpPr>
        <p:spPr>
          <a:xfrm>
            <a:off x="2243770" y="329290"/>
            <a:ext cx="5777725" cy="1107996"/>
          </a:xfrm>
          <a:prstGeom prst="rect">
            <a:avLst/>
          </a:prstGeom>
          <a:solidFill>
            <a:schemeClr val="bg1"/>
          </a:solidFill>
          <a:ln w="38100">
            <a:solidFill>
              <a:srgbClr val="83BCBB"/>
            </a:solidFill>
          </a:ln>
        </p:spPr>
        <p:txBody>
          <a:bodyPr wrap="square" rtlCol="0">
            <a:spAutoFit/>
          </a:bodyPr>
          <a:lstStyle/>
          <a:p>
            <a:r>
              <a:rPr lang="en-US" sz="6600" b="1" dirty="0">
                <a:ln w="28575">
                  <a:solidFill>
                    <a:srgbClr val="FE8785"/>
                  </a:solidFill>
                </a:ln>
                <a:solidFill>
                  <a:srgbClr val="83BCBB"/>
                </a:solidFill>
                <a:latin typeface="Sagona" panose="02010004040101010103" pitchFamily="2" charset="0"/>
              </a:rPr>
              <a:t>My Group Is…</a:t>
            </a:r>
          </a:p>
        </p:txBody>
      </p:sp>
    </p:spTree>
    <p:extLst>
      <p:ext uri="{BB962C8B-B14F-4D97-AF65-F5344CB8AC3E}">
        <p14:creationId xmlns:p14="http://schemas.microsoft.com/office/powerpoint/2010/main" val="269087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BD2C85-3E56-CEE6-B1EC-D5359898F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A763DFC-FD09-A6E3-785D-4A75C147A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©www.thecurriculumcorner.com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232D5E5-39BC-4F6F-95BE-035EF0F9EEFB}"/>
              </a:ext>
            </a:extLst>
          </p:cNvPr>
          <p:cNvGrpSpPr/>
          <p:nvPr/>
        </p:nvGrpSpPr>
        <p:grpSpPr>
          <a:xfrm>
            <a:off x="528227" y="792128"/>
            <a:ext cx="4411015" cy="5861174"/>
            <a:chOff x="528227" y="792128"/>
            <a:chExt cx="4411015" cy="586117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056532E-E485-CBB3-256A-9313F97DDADB}"/>
                </a:ext>
              </a:extLst>
            </p:cNvPr>
            <p:cNvGrpSpPr/>
            <p:nvPr/>
          </p:nvGrpSpPr>
          <p:grpSpPr>
            <a:xfrm>
              <a:off x="528227" y="792128"/>
              <a:ext cx="4411015" cy="5861174"/>
              <a:chOff x="5354194" y="898902"/>
              <a:chExt cx="4411015" cy="5861174"/>
            </a:xfrm>
          </p:grpSpPr>
          <p:sp>
            <p:nvSpPr>
              <p:cNvPr id="3" name="Arrow: Pentagon 2">
                <a:extLst>
                  <a:ext uri="{FF2B5EF4-FFF2-40B4-BE49-F238E27FC236}">
                    <a16:creationId xmlns:a16="http://schemas.microsoft.com/office/drawing/2014/main" id="{C0F481CB-98CD-F88C-4090-E042D365D863}"/>
                  </a:ext>
                </a:extLst>
              </p:cNvPr>
              <p:cNvSpPr/>
              <p:nvPr/>
            </p:nvSpPr>
            <p:spPr>
              <a:xfrm rot="5400000">
                <a:off x="5132810" y="2127677"/>
                <a:ext cx="4853784" cy="4411014"/>
              </a:xfrm>
              <a:prstGeom prst="homePlate">
                <a:avLst>
                  <a:gd name="adj" fmla="val 37527"/>
                </a:avLst>
              </a:prstGeom>
              <a:blipFill dpi="0" rotWithShape="1">
                <a:blip r:embed="rId2"/>
                <a:srcRect/>
                <a:stretch>
                  <a:fillRect/>
                </a:stretch>
              </a:blip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10E16E5-2897-616F-FE43-39CD34C96CB6}"/>
                  </a:ext>
                </a:extLst>
              </p:cNvPr>
              <p:cNvSpPr/>
              <p:nvPr/>
            </p:nvSpPr>
            <p:spPr>
              <a:xfrm>
                <a:off x="5354194" y="898902"/>
                <a:ext cx="4411015" cy="1007390"/>
              </a:xfrm>
              <a:prstGeom prst="rect">
                <a:avLst/>
              </a:prstGeom>
              <a:solidFill>
                <a:srgbClr val="83BCBB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8F39208-CE33-EE2B-E2BF-AB0EF9EE01D0}"/>
                </a:ext>
              </a:extLst>
            </p:cNvPr>
            <p:cNvSpPr/>
            <p:nvPr/>
          </p:nvSpPr>
          <p:spPr>
            <a:xfrm>
              <a:off x="1013535" y="2245255"/>
              <a:ext cx="3056861" cy="3027621"/>
            </a:xfrm>
            <a:prstGeom prst="ellipse">
              <a:avLst/>
            </a:prstGeom>
            <a:solidFill>
              <a:schemeClr val="bg1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60C119FC-74BD-EEE7-3517-F508DDA2060F}"/>
              </a:ext>
            </a:extLst>
          </p:cNvPr>
          <p:cNvSpPr txBox="1"/>
          <p:nvPr/>
        </p:nvSpPr>
        <p:spPr>
          <a:xfrm rot="371112">
            <a:off x="953575" y="3296195"/>
            <a:ext cx="33933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pc="-15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exploration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B6BE1F7-98F1-CB3A-4FB3-D39AD582ADEF}"/>
              </a:ext>
            </a:extLst>
          </p:cNvPr>
          <p:cNvGrpSpPr/>
          <p:nvPr/>
        </p:nvGrpSpPr>
        <p:grpSpPr>
          <a:xfrm>
            <a:off x="5247394" y="792128"/>
            <a:ext cx="4411015" cy="5861174"/>
            <a:chOff x="528227" y="792128"/>
            <a:chExt cx="4411015" cy="586117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54C5B86-392E-8CA1-0453-7D5802B119C9}"/>
                </a:ext>
              </a:extLst>
            </p:cNvPr>
            <p:cNvGrpSpPr/>
            <p:nvPr/>
          </p:nvGrpSpPr>
          <p:grpSpPr>
            <a:xfrm>
              <a:off x="528227" y="792128"/>
              <a:ext cx="4411015" cy="5861174"/>
              <a:chOff x="5354194" y="898902"/>
              <a:chExt cx="4411015" cy="5861174"/>
            </a:xfrm>
          </p:grpSpPr>
          <p:sp>
            <p:nvSpPr>
              <p:cNvPr id="19" name="Arrow: Pentagon 18">
                <a:extLst>
                  <a:ext uri="{FF2B5EF4-FFF2-40B4-BE49-F238E27FC236}">
                    <a16:creationId xmlns:a16="http://schemas.microsoft.com/office/drawing/2014/main" id="{4DBA72EC-A26E-E02C-6123-72029E5167B9}"/>
                  </a:ext>
                </a:extLst>
              </p:cNvPr>
              <p:cNvSpPr/>
              <p:nvPr/>
            </p:nvSpPr>
            <p:spPr>
              <a:xfrm rot="5400000">
                <a:off x="5132810" y="2127677"/>
                <a:ext cx="4853784" cy="4411014"/>
              </a:xfrm>
              <a:prstGeom prst="homePlate">
                <a:avLst>
                  <a:gd name="adj" fmla="val 37527"/>
                </a:avLst>
              </a:prstGeom>
              <a:blipFill dpi="0" rotWithShape="1">
                <a:blip r:embed="rId2"/>
                <a:srcRect/>
                <a:stretch>
                  <a:fillRect/>
                </a:stretch>
              </a:blip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7193FC5-C501-E22C-E2BD-4F054AF2FBA3}"/>
                  </a:ext>
                </a:extLst>
              </p:cNvPr>
              <p:cNvSpPr/>
              <p:nvPr/>
            </p:nvSpPr>
            <p:spPr>
              <a:xfrm>
                <a:off x="5354194" y="898902"/>
                <a:ext cx="4411015" cy="1007390"/>
              </a:xfrm>
              <a:prstGeom prst="rect">
                <a:avLst/>
              </a:prstGeom>
              <a:solidFill>
                <a:srgbClr val="83BCBB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1FA4FA4-DFAA-7A95-9158-C475D58E9419}"/>
                </a:ext>
              </a:extLst>
            </p:cNvPr>
            <p:cNvSpPr/>
            <p:nvPr/>
          </p:nvSpPr>
          <p:spPr>
            <a:xfrm>
              <a:off x="1013535" y="2245255"/>
              <a:ext cx="3056861" cy="3027621"/>
            </a:xfrm>
            <a:prstGeom prst="ellipse">
              <a:avLst/>
            </a:prstGeom>
            <a:solidFill>
              <a:schemeClr val="bg1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680B716-3EFE-F411-9CDE-3963F7D41503}"/>
              </a:ext>
            </a:extLst>
          </p:cNvPr>
          <p:cNvSpPr txBox="1"/>
          <p:nvPr/>
        </p:nvSpPr>
        <p:spPr>
          <a:xfrm>
            <a:off x="6089651" y="2749891"/>
            <a:ext cx="295521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spc="-15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I’m </a:t>
            </a:r>
          </a:p>
        </p:txBody>
      </p:sp>
    </p:spTree>
    <p:extLst>
      <p:ext uri="{BB962C8B-B14F-4D97-AF65-F5344CB8AC3E}">
        <p14:creationId xmlns:p14="http://schemas.microsoft.com/office/powerpoint/2010/main" val="40456317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6A0010B2-016E-4B52-A055-CDEFB83B2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57817" y="7251711"/>
            <a:ext cx="3394710" cy="413808"/>
          </a:xfrm>
        </p:spPr>
        <p:txBody>
          <a:bodyPr/>
          <a:lstStyle/>
          <a:p>
            <a:r>
              <a:rPr lang="en-US" dirty="0"/>
              <a:t>©www.thecurriculumcorner.com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77CDA7E-AD41-4F69-9581-BE2383EA4A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6099167"/>
              </p:ext>
            </p:extLst>
          </p:nvPr>
        </p:nvGraphicFramePr>
        <p:xfrm>
          <a:off x="627320" y="1651000"/>
          <a:ext cx="8862235" cy="54130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2447">
                  <a:extLst>
                    <a:ext uri="{9D8B030D-6E8A-4147-A177-3AD203B41FA5}">
                      <a16:colId xmlns:a16="http://schemas.microsoft.com/office/drawing/2014/main" val="1460511497"/>
                    </a:ext>
                  </a:extLst>
                </a:gridCol>
                <a:gridCol w="1772447">
                  <a:extLst>
                    <a:ext uri="{9D8B030D-6E8A-4147-A177-3AD203B41FA5}">
                      <a16:colId xmlns:a16="http://schemas.microsoft.com/office/drawing/2014/main" val="4197652487"/>
                    </a:ext>
                  </a:extLst>
                </a:gridCol>
                <a:gridCol w="1772447">
                  <a:extLst>
                    <a:ext uri="{9D8B030D-6E8A-4147-A177-3AD203B41FA5}">
                      <a16:colId xmlns:a16="http://schemas.microsoft.com/office/drawing/2014/main" val="1580904361"/>
                    </a:ext>
                  </a:extLst>
                </a:gridCol>
                <a:gridCol w="1772447">
                  <a:extLst>
                    <a:ext uri="{9D8B030D-6E8A-4147-A177-3AD203B41FA5}">
                      <a16:colId xmlns:a16="http://schemas.microsoft.com/office/drawing/2014/main" val="1075735608"/>
                    </a:ext>
                  </a:extLst>
                </a:gridCol>
                <a:gridCol w="1772447">
                  <a:extLst>
                    <a:ext uri="{9D8B030D-6E8A-4147-A177-3AD203B41FA5}">
                      <a16:colId xmlns:a16="http://schemas.microsoft.com/office/drawing/2014/main" val="3931328464"/>
                    </a:ext>
                  </a:extLst>
                </a:gridCol>
              </a:tblGrid>
              <a:tr h="899731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KG Be Still And Know" panose="02000503000000020004" pitchFamily="2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KG Be Still And Know" panose="02000503000000020004" pitchFamily="2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KG Be Still And Know" panose="02000503000000020004" pitchFamily="2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KG Be Still And Know" panose="02000503000000020004" pitchFamily="2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KG Be Still And Know" panose="02000503000000020004" pitchFamily="2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9653213"/>
                  </a:ext>
                </a:extLst>
              </a:tr>
              <a:tr h="89973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813751"/>
                  </a:ext>
                </a:extLst>
              </a:tr>
              <a:tr h="89973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562284"/>
                  </a:ext>
                </a:extLst>
              </a:tr>
              <a:tr h="89973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1509470"/>
                  </a:ext>
                </a:extLst>
              </a:tr>
              <a:tr h="89973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3363815"/>
                  </a:ext>
                </a:extLst>
              </a:tr>
              <a:tr h="89973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995261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7CF2356-EDA4-0E43-262E-D7284BFE175A}"/>
              </a:ext>
            </a:extLst>
          </p:cNvPr>
          <p:cNvSpPr txBox="1"/>
          <p:nvPr/>
        </p:nvSpPr>
        <p:spPr>
          <a:xfrm>
            <a:off x="2243770" y="329290"/>
            <a:ext cx="5777725" cy="1107996"/>
          </a:xfrm>
          <a:prstGeom prst="rect">
            <a:avLst/>
          </a:prstGeom>
          <a:solidFill>
            <a:schemeClr val="bg1"/>
          </a:solidFill>
          <a:ln w="38100">
            <a:solidFill>
              <a:srgbClr val="83BCBB"/>
            </a:solidFill>
          </a:ln>
        </p:spPr>
        <p:txBody>
          <a:bodyPr wrap="square" rtlCol="0">
            <a:spAutoFit/>
          </a:bodyPr>
          <a:lstStyle/>
          <a:p>
            <a:r>
              <a:rPr lang="en-US" sz="6600" b="1" dirty="0">
                <a:ln w="28575">
                  <a:solidFill>
                    <a:srgbClr val="FE8785"/>
                  </a:solidFill>
                </a:ln>
                <a:solidFill>
                  <a:srgbClr val="83BCBB"/>
                </a:solidFill>
                <a:latin typeface="Sagona" panose="02010004040101010103" pitchFamily="2" charset="0"/>
              </a:rPr>
              <a:t>My Group Is…</a:t>
            </a:r>
          </a:p>
        </p:txBody>
      </p:sp>
    </p:spTree>
    <p:extLst>
      <p:ext uri="{BB962C8B-B14F-4D97-AF65-F5344CB8AC3E}">
        <p14:creationId xmlns:p14="http://schemas.microsoft.com/office/powerpoint/2010/main" val="11628818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DC600378-EA55-4DEA-BD5F-FFCD85684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57817" y="7251711"/>
            <a:ext cx="3394710" cy="413808"/>
          </a:xfrm>
        </p:spPr>
        <p:txBody>
          <a:bodyPr/>
          <a:lstStyle/>
          <a:p>
            <a:r>
              <a:rPr lang="en-US" dirty="0"/>
              <a:t>©www.thecurriculumcorner.com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77CDA7E-AD41-4F69-9581-BE2383EA4A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3594190"/>
              </p:ext>
            </p:extLst>
          </p:nvPr>
        </p:nvGraphicFramePr>
        <p:xfrm>
          <a:off x="627319" y="1651000"/>
          <a:ext cx="9032358" cy="56007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5393">
                  <a:extLst>
                    <a:ext uri="{9D8B030D-6E8A-4147-A177-3AD203B41FA5}">
                      <a16:colId xmlns:a16="http://schemas.microsoft.com/office/drawing/2014/main" val="1460511497"/>
                    </a:ext>
                  </a:extLst>
                </a:gridCol>
                <a:gridCol w="1505393">
                  <a:extLst>
                    <a:ext uri="{9D8B030D-6E8A-4147-A177-3AD203B41FA5}">
                      <a16:colId xmlns:a16="http://schemas.microsoft.com/office/drawing/2014/main" val="4197652487"/>
                    </a:ext>
                  </a:extLst>
                </a:gridCol>
                <a:gridCol w="1505393">
                  <a:extLst>
                    <a:ext uri="{9D8B030D-6E8A-4147-A177-3AD203B41FA5}">
                      <a16:colId xmlns:a16="http://schemas.microsoft.com/office/drawing/2014/main" val="1580904361"/>
                    </a:ext>
                  </a:extLst>
                </a:gridCol>
                <a:gridCol w="1505393">
                  <a:extLst>
                    <a:ext uri="{9D8B030D-6E8A-4147-A177-3AD203B41FA5}">
                      <a16:colId xmlns:a16="http://schemas.microsoft.com/office/drawing/2014/main" val="1075735608"/>
                    </a:ext>
                  </a:extLst>
                </a:gridCol>
                <a:gridCol w="1505393">
                  <a:extLst>
                    <a:ext uri="{9D8B030D-6E8A-4147-A177-3AD203B41FA5}">
                      <a16:colId xmlns:a16="http://schemas.microsoft.com/office/drawing/2014/main" val="3931328464"/>
                    </a:ext>
                  </a:extLst>
                </a:gridCol>
                <a:gridCol w="1505393">
                  <a:extLst>
                    <a:ext uri="{9D8B030D-6E8A-4147-A177-3AD203B41FA5}">
                      <a16:colId xmlns:a16="http://schemas.microsoft.com/office/drawing/2014/main" val="1898193698"/>
                    </a:ext>
                  </a:extLst>
                </a:gridCol>
              </a:tblGrid>
              <a:tr h="946100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KG Be Still And Know" panose="02000503000000020004" pitchFamily="2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KG Be Still And Know" panose="02000503000000020004" pitchFamily="2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KG Be Still And Know" panose="02000503000000020004" pitchFamily="2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KG Be Still And Know" panose="02000503000000020004" pitchFamily="2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KG Be Still And Know" panose="02000503000000020004" pitchFamily="2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KG Be Still And Know" panose="02000503000000020004" pitchFamily="2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9653213"/>
                  </a:ext>
                </a:extLst>
              </a:tr>
              <a:tr h="93092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813751"/>
                  </a:ext>
                </a:extLst>
              </a:tr>
              <a:tr h="93092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562284"/>
                  </a:ext>
                </a:extLst>
              </a:tr>
              <a:tr h="93092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1509470"/>
                  </a:ext>
                </a:extLst>
              </a:tr>
              <a:tr h="93092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3363815"/>
                  </a:ext>
                </a:extLst>
              </a:tr>
              <a:tr h="93092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995261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7244589-9805-C602-43B0-47B14EE39040}"/>
              </a:ext>
            </a:extLst>
          </p:cNvPr>
          <p:cNvSpPr txBox="1"/>
          <p:nvPr/>
        </p:nvSpPr>
        <p:spPr>
          <a:xfrm>
            <a:off x="2243770" y="329290"/>
            <a:ext cx="5777725" cy="1107996"/>
          </a:xfrm>
          <a:prstGeom prst="rect">
            <a:avLst/>
          </a:prstGeom>
          <a:solidFill>
            <a:schemeClr val="bg1"/>
          </a:solidFill>
          <a:ln w="38100">
            <a:solidFill>
              <a:srgbClr val="83BCBB"/>
            </a:solidFill>
          </a:ln>
        </p:spPr>
        <p:txBody>
          <a:bodyPr wrap="square" rtlCol="0">
            <a:spAutoFit/>
          </a:bodyPr>
          <a:lstStyle/>
          <a:p>
            <a:r>
              <a:rPr lang="en-US" sz="6600" b="1" dirty="0">
                <a:ln w="28575">
                  <a:solidFill>
                    <a:srgbClr val="FE8785"/>
                  </a:solidFill>
                </a:ln>
                <a:solidFill>
                  <a:srgbClr val="83BCBB"/>
                </a:solidFill>
                <a:latin typeface="Sagona" panose="02010004040101010103" pitchFamily="2" charset="0"/>
              </a:rPr>
              <a:t>My Group Is…</a:t>
            </a:r>
          </a:p>
        </p:txBody>
      </p:sp>
    </p:spTree>
    <p:extLst>
      <p:ext uri="{BB962C8B-B14F-4D97-AF65-F5344CB8AC3E}">
        <p14:creationId xmlns:p14="http://schemas.microsoft.com/office/powerpoint/2010/main" val="12253453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E726CA-B281-4EFB-A299-BF0306B80623}"/>
              </a:ext>
            </a:extLst>
          </p:cNvPr>
          <p:cNvSpPr/>
          <p:nvPr/>
        </p:nvSpPr>
        <p:spPr>
          <a:xfrm>
            <a:off x="738963" y="685800"/>
            <a:ext cx="8580474" cy="2477386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29197F-E872-485E-BEDB-C47D9864B094}"/>
              </a:ext>
            </a:extLst>
          </p:cNvPr>
          <p:cNvSpPr/>
          <p:nvPr/>
        </p:nvSpPr>
        <p:spPr>
          <a:xfrm>
            <a:off x="738963" y="4609215"/>
            <a:ext cx="8580474" cy="2477386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52FCEA-8B42-47FE-9F8E-0FC9300EB8AF}"/>
              </a:ext>
            </a:extLst>
          </p:cNvPr>
          <p:cNvSpPr txBox="1"/>
          <p:nvPr/>
        </p:nvSpPr>
        <p:spPr>
          <a:xfrm>
            <a:off x="1168825" y="1402834"/>
            <a:ext cx="84162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400" b="1" dirty="0">
                <a:ln>
                  <a:solidFill>
                    <a:srgbClr val="FF6699"/>
                  </a:solidFill>
                </a:ln>
                <a:solidFill>
                  <a:srgbClr val="83BCBB"/>
                </a:solidFill>
                <a:latin typeface="Sagona" panose="02010004040101010103" pitchFamily="2" charset="0"/>
              </a:rPr>
              <a:t>Reading Standards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7F4547-31D1-433B-8C3E-6DDD038544EE}"/>
              </a:ext>
            </a:extLst>
          </p:cNvPr>
          <p:cNvSpPr txBox="1"/>
          <p:nvPr/>
        </p:nvSpPr>
        <p:spPr>
          <a:xfrm>
            <a:off x="1301366" y="5309299"/>
            <a:ext cx="77263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400" b="1" dirty="0">
                <a:ln>
                  <a:solidFill>
                    <a:srgbClr val="FF6699"/>
                  </a:solidFill>
                </a:ln>
                <a:solidFill>
                  <a:srgbClr val="83BCBB"/>
                </a:solidFill>
                <a:latin typeface="Sagona" panose="02010004040101010103" pitchFamily="2" charset="0"/>
              </a:rPr>
              <a:t>Writing Standards</a:t>
            </a: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E9370F2E-A320-49AD-B181-7C967945E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56045" y="2845482"/>
            <a:ext cx="3394710" cy="413808"/>
          </a:xfrm>
        </p:spPr>
        <p:txBody>
          <a:bodyPr/>
          <a:lstStyle/>
          <a:p>
            <a:r>
              <a:rPr lang="en-US" dirty="0"/>
              <a:t>©www.thecurriculumcorner.com</a:t>
            </a:r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C0AC4799-EE2E-4E91-472A-223AEC434133}"/>
              </a:ext>
            </a:extLst>
          </p:cNvPr>
          <p:cNvSpPr txBox="1">
            <a:spLocks/>
          </p:cNvSpPr>
          <p:nvPr/>
        </p:nvSpPr>
        <p:spPr>
          <a:xfrm>
            <a:off x="6456045" y="6856543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©www.thecurriculumcorner.com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9735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E726CA-B281-4EFB-A299-BF0306B80623}"/>
              </a:ext>
            </a:extLst>
          </p:cNvPr>
          <p:cNvSpPr/>
          <p:nvPr/>
        </p:nvSpPr>
        <p:spPr>
          <a:xfrm>
            <a:off x="738963" y="685800"/>
            <a:ext cx="8580474" cy="2477386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29197F-E872-485E-BEDB-C47D9864B094}"/>
              </a:ext>
            </a:extLst>
          </p:cNvPr>
          <p:cNvSpPr/>
          <p:nvPr/>
        </p:nvSpPr>
        <p:spPr>
          <a:xfrm>
            <a:off x="738963" y="4609215"/>
            <a:ext cx="8580474" cy="2477386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52FCEA-8B42-47FE-9F8E-0FC9300EB8AF}"/>
              </a:ext>
            </a:extLst>
          </p:cNvPr>
          <p:cNvSpPr txBox="1"/>
          <p:nvPr/>
        </p:nvSpPr>
        <p:spPr>
          <a:xfrm>
            <a:off x="1046264" y="1247327"/>
            <a:ext cx="81073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ln>
                  <a:solidFill>
                    <a:srgbClr val="FF6699"/>
                  </a:solidFill>
                </a:ln>
                <a:solidFill>
                  <a:srgbClr val="83BCBB"/>
                </a:solidFill>
                <a:latin typeface="Sagona" panose="02010004040101010103" pitchFamily="2" charset="0"/>
              </a:rPr>
              <a:t>Math Standards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7F4547-31D1-433B-8C3E-6DDD038544EE}"/>
              </a:ext>
            </a:extLst>
          </p:cNvPr>
          <p:cNvSpPr txBox="1"/>
          <p:nvPr/>
        </p:nvSpPr>
        <p:spPr>
          <a:xfrm>
            <a:off x="1294645" y="5247743"/>
            <a:ext cx="83022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ln>
                  <a:solidFill>
                    <a:srgbClr val="FF6699"/>
                  </a:solidFill>
                </a:ln>
                <a:solidFill>
                  <a:srgbClr val="83BCBB"/>
                </a:solidFill>
                <a:latin typeface="Sagona" panose="02010004040101010103" pitchFamily="2" charset="0"/>
              </a:rPr>
              <a:t>Today’s focus is…</a:t>
            </a: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E9370F2E-A320-49AD-B181-7C967945E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1845" y="7203865"/>
            <a:ext cx="3394710" cy="413808"/>
          </a:xfrm>
        </p:spPr>
        <p:txBody>
          <a:bodyPr/>
          <a:lstStyle/>
          <a:p>
            <a:r>
              <a:rPr lang="en-US" dirty="0"/>
              <a:t>©www.thecurriculumcorner.com</a:t>
            </a:r>
          </a:p>
        </p:txBody>
      </p:sp>
    </p:spTree>
    <p:extLst>
      <p:ext uri="{BB962C8B-B14F-4D97-AF65-F5344CB8AC3E}">
        <p14:creationId xmlns:p14="http://schemas.microsoft.com/office/powerpoint/2010/main" val="25305683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E726CA-B281-4EFB-A299-BF0306B80623}"/>
              </a:ext>
            </a:extLst>
          </p:cNvPr>
          <p:cNvSpPr/>
          <p:nvPr/>
        </p:nvSpPr>
        <p:spPr>
          <a:xfrm>
            <a:off x="738963" y="685800"/>
            <a:ext cx="8580474" cy="2477386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29197F-E872-485E-BEDB-C47D9864B094}"/>
              </a:ext>
            </a:extLst>
          </p:cNvPr>
          <p:cNvSpPr/>
          <p:nvPr/>
        </p:nvSpPr>
        <p:spPr>
          <a:xfrm>
            <a:off x="738963" y="4609215"/>
            <a:ext cx="8580474" cy="2477386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52FCEA-8B42-47FE-9F8E-0FC9300EB8AF}"/>
              </a:ext>
            </a:extLst>
          </p:cNvPr>
          <p:cNvSpPr txBox="1"/>
          <p:nvPr/>
        </p:nvSpPr>
        <p:spPr>
          <a:xfrm>
            <a:off x="1336073" y="1256304"/>
            <a:ext cx="73862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ln>
                  <a:solidFill>
                    <a:srgbClr val="FF6699"/>
                  </a:solidFill>
                </a:ln>
                <a:solidFill>
                  <a:srgbClr val="83BCBB"/>
                </a:solidFill>
                <a:latin typeface="Sagona" panose="02010004040101010103" pitchFamily="2" charset="0"/>
              </a:rPr>
              <a:t>Our Class Rules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7F4547-31D1-433B-8C3E-6DDD038544EE}"/>
              </a:ext>
            </a:extLst>
          </p:cNvPr>
          <p:cNvSpPr txBox="1"/>
          <p:nvPr/>
        </p:nvSpPr>
        <p:spPr>
          <a:xfrm>
            <a:off x="1220834" y="5124633"/>
            <a:ext cx="78662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ln>
                  <a:solidFill>
                    <a:srgbClr val="FF6699"/>
                  </a:solidFill>
                </a:ln>
                <a:solidFill>
                  <a:srgbClr val="83BCBB"/>
                </a:solidFill>
                <a:latin typeface="Sagona" panose="02010004040101010103" pitchFamily="2" charset="0"/>
              </a:rPr>
              <a:t>editable text</a:t>
            </a: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E9370F2E-A320-49AD-B181-7C967945E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1845" y="7203865"/>
            <a:ext cx="3394710" cy="413808"/>
          </a:xfrm>
        </p:spPr>
        <p:txBody>
          <a:bodyPr/>
          <a:lstStyle/>
          <a:p>
            <a:r>
              <a:rPr lang="en-US" dirty="0"/>
              <a:t>©www.thecurriculumcorner.com</a:t>
            </a:r>
          </a:p>
        </p:txBody>
      </p:sp>
    </p:spTree>
    <p:extLst>
      <p:ext uri="{BB962C8B-B14F-4D97-AF65-F5344CB8AC3E}">
        <p14:creationId xmlns:p14="http://schemas.microsoft.com/office/powerpoint/2010/main" val="19885112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5C7555-7D7A-AAD9-10BF-92BF5FADA2E0}"/>
              </a:ext>
            </a:extLst>
          </p:cNvPr>
          <p:cNvSpPr/>
          <p:nvPr/>
        </p:nvSpPr>
        <p:spPr>
          <a:xfrm>
            <a:off x="658678" y="728420"/>
            <a:ext cx="8617058" cy="6331058"/>
          </a:xfrm>
          <a:prstGeom prst="rect">
            <a:avLst/>
          </a:prstGeom>
          <a:solidFill>
            <a:schemeClr val="bg1">
              <a:alpha val="8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E9370F2E-A320-49AD-B181-7C967945E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8035580" y="1490451"/>
            <a:ext cx="3394710" cy="413808"/>
          </a:xfrm>
        </p:spPr>
        <p:txBody>
          <a:bodyPr/>
          <a:lstStyle/>
          <a:p>
            <a:r>
              <a:rPr lang="en-US" dirty="0"/>
              <a:t>©www.</a:t>
            </a:r>
            <a:r>
              <a:rPr lang="en-US" sz="1050" dirty="0"/>
              <a:t>thecurriculumcorner</a:t>
            </a:r>
            <a:r>
              <a:rPr lang="en-US" dirty="0"/>
              <a:t>.com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7F4547-31D1-433B-8C3E-6DDD038544EE}"/>
              </a:ext>
            </a:extLst>
          </p:cNvPr>
          <p:cNvSpPr txBox="1"/>
          <p:nvPr/>
        </p:nvSpPr>
        <p:spPr>
          <a:xfrm rot="16200000">
            <a:off x="-1751584" y="3339951"/>
            <a:ext cx="59285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n w="28575">
                  <a:solidFill>
                    <a:srgbClr val="FE8785"/>
                  </a:solidFill>
                </a:ln>
                <a:solidFill>
                  <a:srgbClr val="83BCBB"/>
                </a:solidFill>
                <a:latin typeface="Sagona" panose="02010004040101010103" pitchFamily="2" charset="0"/>
              </a:rPr>
              <a:t>editable text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5E7623-DE90-4E34-A51A-CC3CA99BF286}"/>
              </a:ext>
            </a:extLst>
          </p:cNvPr>
          <p:cNvSpPr txBox="1"/>
          <p:nvPr/>
        </p:nvSpPr>
        <p:spPr>
          <a:xfrm rot="16200000">
            <a:off x="-593346" y="3540006"/>
            <a:ext cx="59285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n w="9525">
                  <a:solidFill>
                    <a:srgbClr val="FE8785"/>
                  </a:solidFill>
                </a:ln>
                <a:solidFill>
                  <a:srgbClr val="83BCBB"/>
                </a:solidFill>
                <a:latin typeface="Sagona" panose="02010004040101010103" pitchFamily="2" charset="0"/>
              </a:rPr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4738084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32F531C-46B6-40B5-AC26-064EC0368E72}"/>
              </a:ext>
            </a:extLst>
          </p:cNvPr>
          <p:cNvSpPr txBox="1"/>
          <p:nvPr/>
        </p:nvSpPr>
        <p:spPr>
          <a:xfrm>
            <a:off x="2115924" y="291995"/>
            <a:ext cx="5826552" cy="769441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solidFill>
              <a:srgbClr val="83BCB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n w="12700">
                  <a:solidFill>
                    <a:srgbClr val="FE8785"/>
                  </a:solidFill>
                </a:ln>
                <a:solidFill>
                  <a:srgbClr val="83BCBB"/>
                </a:solidFill>
                <a:latin typeface="Sagona" panose="02010004040101010103" pitchFamily="2" charset="0"/>
              </a:rPr>
              <a:t>Our Class Birthdays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86787A-06C9-4B40-A1EE-77F72FDF8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1477" y="7358592"/>
            <a:ext cx="3394710" cy="413808"/>
          </a:xfrm>
        </p:spPr>
        <p:txBody>
          <a:bodyPr/>
          <a:lstStyle/>
          <a:p>
            <a:r>
              <a:rPr lang="en-US" dirty="0"/>
              <a:t>©www.thecurriculumcorner.com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C9ADC32-A4E5-43A7-A029-7EAB83AC38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317352"/>
              </p:ext>
            </p:extLst>
          </p:nvPr>
        </p:nvGraphicFramePr>
        <p:xfrm>
          <a:off x="389861" y="1140638"/>
          <a:ext cx="2071576" cy="1871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576">
                  <a:extLst>
                    <a:ext uri="{9D8B030D-6E8A-4147-A177-3AD203B41FA5}">
                      <a16:colId xmlns:a16="http://schemas.microsoft.com/office/drawing/2014/main" val="2389655800"/>
                    </a:ext>
                  </a:extLst>
                </a:gridCol>
              </a:tblGrid>
              <a:tr h="37721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rgbClr val="CCE3E3"/>
                          </a:solidFill>
                          <a:latin typeface="Sagona" panose="02010004040101010103" pitchFamily="2" charset="0"/>
                        </a:rPr>
                        <a:t>January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995299"/>
                  </a:ext>
                </a:extLst>
              </a:tr>
              <a:tr h="1291925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41195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6E8AB428-71E4-4C9C-8CBC-ACECF01600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4190455"/>
              </p:ext>
            </p:extLst>
          </p:nvPr>
        </p:nvGraphicFramePr>
        <p:xfrm>
          <a:off x="2791047" y="1140638"/>
          <a:ext cx="2071576" cy="1871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576">
                  <a:extLst>
                    <a:ext uri="{9D8B030D-6E8A-4147-A177-3AD203B41FA5}">
                      <a16:colId xmlns:a16="http://schemas.microsoft.com/office/drawing/2014/main" val="2389655800"/>
                    </a:ext>
                  </a:extLst>
                </a:gridCol>
              </a:tblGrid>
              <a:tr h="37721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rgbClr val="CCE3E3"/>
                          </a:solidFill>
                          <a:latin typeface="Sagona" panose="02010004040101010103" pitchFamily="2" charset="0"/>
                        </a:rPr>
                        <a:t>February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995299"/>
                  </a:ext>
                </a:extLst>
              </a:tr>
              <a:tr h="1291925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41195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E709A22C-B268-486C-9E95-0F1F8CCB8E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4575037"/>
              </p:ext>
            </p:extLst>
          </p:nvPr>
        </p:nvGraphicFramePr>
        <p:xfrm>
          <a:off x="5224131" y="1140638"/>
          <a:ext cx="2071576" cy="1871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576">
                  <a:extLst>
                    <a:ext uri="{9D8B030D-6E8A-4147-A177-3AD203B41FA5}">
                      <a16:colId xmlns:a16="http://schemas.microsoft.com/office/drawing/2014/main" val="2389655800"/>
                    </a:ext>
                  </a:extLst>
                </a:gridCol>
              </a:tblGrid>
              <a:tr h="37721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n>
                            <a:solidFill>
                              <a:schemeClr val="accent5">
                                <a:lumMod val="50000"/>
                              </a:schemeClr>
                            </a:solidFill>
                          </a:ln>
                          <a:solidFill>
                            <a:srgbClr val="CCE3E3"/>
                          </a:solidFill>
                          <a:latin typeface="KG Follow You Into the World" panose="02000000000000000000" pitchFamily="2" charset="0"/>
                        </a:rPr>
                        <a:t>March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995299"/>
                  </a:ext>
                </a:extLst>
              </a:tr>
              <a:tr h="1291925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41195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B81D8824-FA81-4ACF-8FA6-3C9C1053D5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2747178"/>
              </p:ext>
            </p:extLst>
          </p:nvPr>
        </p:nvGraphicFramePr>
        <p:xfrm>
          <a:off x="7625317" y="1140638"/>
          <a:ext cx="2071576" cy="1871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576">
                  <a:extLst>
                    <a:ext uri="{9D8B030D-6E8A-4147-A177-3AD203B41FA5}">
                      <a16:colId xmlns:a16="http://schemas.microsoft.com/office/drawing/2014/main" val="2389655800"/>
                    </a:ext>
                  </a:extLst>
                </a:gridCol>
              </a:tblGrid>
              <a:tr h="37721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n>
                            <a:solidFill>
                              <a:schemeClr val="accent1">
                                <a:lumMod val="50000"/>
                              </a:schemeClr>
                            </a:solidFill>
                          </a:ln>
                          <a:solidFill>
                            <a:srgbClr val="CCE3E3"/>
                          </a:solidFill>
                          <a:latin typeface="KG Follow You Into the World" panose="02000000000000000000" pitchFamily="2" charset="0"/>
                        </a:rPr>
                        <a:t>April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995299"/>
                  </a:ext>
                </a:extLst>
              </a:tr>
              <a:tr h="1291925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41195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C46973C9-78AB-4281-A010-CCD4D0BC2D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5249521"/>
              </p:ext>
            </p:extLst>
          </p:nvPr>
        </p:nvGraphicFramePr>
        <p:xfrm>
          <a:off x="389861" y="3374999"/>
          <a:ext cx="2071576" cy="1871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576">
                  <a:extLst>
                    <a:ext uri="{9D8B030D-6E8A-4147-A177-3AD203B41FA5}">
                      <a16:colId xmlns:a16="http://schemas.microsoft.com/office/drawing/2014/main" val="2389655800"/>
                    </a:ext>
                  </a:extLst>
                </a:gridCol>
              </a:tblGrid>
              <a:tr h="37721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n>
                            <a:solidFill>
                              <a:schemeClr val="accent1">
                                <a:lumMod val="50000"/>
                              </a:schemeClr>
                            </a:solidFill>
                          </a:ln>
                          <a:solidFill>
                            <a:srgbClr val="CCE3E3"/>
                          </a:solidFill>
                          <a:latin typeface="Sagona" panose="02010004040101010103" pitchFamily="2" charset="0"/>
                        </a:rPr>
                        <a:t>May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995299"/>
                  </a:ext>
                </a:extLst>
              </a:tr>
              <a:tr h="1291925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41195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3492CA54-C8A2-449F-A852-D6F7EBC237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612454"/>
              </p:ext>
            </p:extLst>
          </p:nvPr>
        </p:nvGraphicFramePr>
        <p:xfrm>
          <a:off x="2791047" y="3374999"/>
          <a:ext cx="2071576" cy="1871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576">
                  <a:extLst>
                    <a:ext uri="{9D8B030D-6E8A-4147-A177-3AD203B41FA5}">
                      <a16:colId xmlns:a16="http://schemas.microsoft.com/office/drawing/2014/main" val="2389655800"/>
                    </a:ext>
                  </a:extLst>
                </a:gridCol>
              </a:tblGrid>
              <a:tr h="37721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n>
                            <a:solidFill>
                              <a:schemeClr val="accent1">
                                <a:lumMod val="50000"/>
                              </a:schemeClr>
                            </a:solidFill>
                          </a:ln>
                          <a:solidFill>
                            <a:srgbClr val="CCE3E3"/>
                          </a:solidFill>
                          <a:latin typeface="Sagona" panose="02010004040101010103" pitchFamily="2" charset="0"/>
                        </a:rPr>
                        <a:t>June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995299"/>
                  </a:ext>
                </a:extLst>
              </a:tr>
              <a:tr h="1291925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41195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67BA7356-2F6F-4F74-ADA4-DB5F3946FB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93675"/>
              </p:ext>
            </p:extLst>
          </p:nvPr>
        </p:nvGraphicFramePr>
        <p:xfrm>
          <a:off x="5224131" y="3374999"/>
          <a:ext cx="2071576" cy="1871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576">
                  <a:extLst>
                    <a:ext uri="{9D8B030D-6E8A-4147-A177-3AD203B41FA5}">
                      <a16:colId xmlns:a16="http://schemas.microsoft.com/office/drawing/2014/main" val="2389655800"/>
                    </a:ext>
                  </a:extLst>
                </a:gridCol>
              </a:tblGrid>
              <a:tr h="37721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n>
                            <a:solidFill>
                              <a:schemeClr val="accent1">
                                <a:lumMod val="50000"/>
                              </a:schemeClr>
                            </a:solidFill>
                          </a:ln>
                          <a:solidFill>
                            <a:srgbClr val="CCE3E3"/>
                          </a:solidFill>
                          <a:latin typeface="KG Follow You Into the World" panose="02000000000000000000" pitchFamily="2" charset="0"/>
                        </a:rPr>
                        <a:t>July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995299"/>
                  </a:ext>
                </a:extLst>
              </a:tr>
              <a:tr h="1291925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41195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ED96EF23-0B6C-4B35-8D8E-A5E61B867C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598223"/>
              </p:ext>
            </p:extLst>
          </p:nvPr>
        </p:nvGraphicFramePr>
        <p:xfrm>
          <a:off x="7625317" y="3374999"/>
          <a:ext cx="2071576" cy="1871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576">
                  <a:extLst>
                    <a:ext uri="{9D8B030D-6E8A-4147-A177-3AD203B41FA5}">
                      <a16:colId xmlns:a16="http://schemas.microsoft.com/office/drawing/2014/main" val="2389655800"/>
                    </a:ext>
                  </a:extLst>
                </a:gridCol>
              </a:tblGrid>
              <a:tr h="37721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n>
                            <a:solidFill>
                              <a:schemeClr val="accent1">
                                <a:lumMod val="50000"/>
                              </a:schemeClr>
                            </a:solidFill>
                          </a:ln>
                          <a:solidFill>
                            <a:srgbClr val="CCE3E3"/>
                          </a:solidFill>
                          <a:latin typeface="KG Follow You Into the World" panose="02000000000000000000" pitchFamily="2" charset="0"/>
                        </a:rPr>
                        <a:t>August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995299"/>
                  </a:ext>
                </a:extLst>
              </a:tr>
              <a:tr h="1291925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41195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200C0E7E-D40F-48F0-9C7E-A7CF6A9928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386909"/>
              </p:ext>
            </p:extLst>
          </p:nvPr>
        </p:nvGraphicFramePr>
        <p:xfrm>
          <a:off x="389861" y="5609360"/>
          <a:ext cx="2071576" cy="1871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576">
                  <a:extLst>
                    <a:ext uri="{9D8B030D-6E8A-4147-A177-3AD203B41FA5}">
                      <a16:colId xmlns:a16="http://schemas.microsoft.com/office/drawing/2014/main" val="2389655800"/>
                    </a:ext>
                  </a:extLst>
                </a:gridCol>
              </a:tblGrid>
              <a:tr h="5430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n>
                            <a:solidFill>
                              <a:schemeClr val="accent1">
                                <a:lumMod val="50000"/>
                              </a:schemeClr>
                            </a:solidFill>
                          </a:ln>
                          <a:solidFill>
                            <a:srgbClr val="CCE3E3"/>
                          </a:solidFill>
                          <a:latin typeface="Sagona" panose="02010004040101010103" pitchFamily="2" charset="0"/>
                        </a:rPr>
                        <a:t>September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995299"/>
                  </a:ext>
                </a:extLst>
              </a:tr>
              <a:tr h="132801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41195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3BAB241A-FAD6-4A37-90EC-74FB071F11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622564"/>
              </p:ext>
            </p:extLst>
          </p:nvPr>
        </p:nvGraphicFramePr>
        <p:xfrm>
          <a:off x="2791047" y="5609360"/>
          <a:ext cx="2071576" cy="1871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576">
                  <a:extLst>
                    <a:ext uri="{9D8B030D-6E8A-4147-A177-3AD203B41FA5}">
                      <a16:colId xmlns:a16="http://schemas.microsoft.com/office/drawing/2014/main" val="2389655800"/>
                    </a:ext>
                  </a:extLst>
                </a:gridCol>
              </a:tblGrid>
              <a:tr h="37721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n>
                            <a:solidFill>
                              <a:schemeClr val="accent1">
                                <a:lumMod val="50000"/>
                              </a:schemeClr>
                            </a:solidFill>
                          </a:ln>
                          <a:solidFill>
                            <a:srgbClr val="CCE3E3"/>
                          </a:solidFill>
                          <a:latin typeface="Sagona" panose="02010004040101010103" pitchFamily="2" charset="0"/>
                        </a:rPr>
                        <a:t>October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995299"/>
                  </a:ext>
                </a:extLst>
              </a:tr>
              <a:tr h="1291925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41195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6E6CAA86-7110-4140-8FCA-82D5672395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1396623"/>
              </p:ext>
            </p:extLst>
          </p:nvPr>
        </p:nvGraphicFramePr>
        <p:xfrm>
          <a:off x="5224131" y="5609361"/>
          <a:ext cx="2071576" cy="1871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576">
                  <a:extLst>
                    <a:ext uri="{9D8B030D-6E8A-4147-A177-3AD203B41FA5}">
                      <a16:colId xmlns:a16="http://schemas.microsoft.com/office/drawing/2014/main" val="2389655800"/>
                    </a:ext>
                  </a:extLst>
                </a:gridCol>
              </a:tblGrid>
              <a:tr h="54877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n>
                            <a:solidFill>
                              <a:schemeClr val="accent1">
                                <a:lumMod val="50000"/>
                              </a:schemeClr>
                            </a:solidFill>
                          </a:ln>
                          <a:solidFill>
                            <a:srgbClr val="CCE3E3"/>
                          </a:solidFill>
                          <a:latin typeface="Sagona" panose="02010004040101010103" pitchFamily="2" charset="0"/>
                        </a:rPr>
                        <a:t>November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995299"/>
                  </a:ext>
                </a:extLst>
              </a:tr>
              <a:tr h="1322266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41195"/>
                  </a:ext>
                </a:extLst>
              </a:tr>
            </a:tbl>
          </a:graphicData>
        </a:graphic>
      </p:graphicFrame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2F529346-D2D6-43A4-BE16-87F8E9B61A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455807"/>
              </p:ext>
            </p:extLst>
          </p:nvPr>
        </p:nvGraphicFramePr>
        <p:xfrm>
          <a:off x="7625317" y="5609360"/>
          <a:ext cx="2071576" cy="18100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576">
                  <a:extLst>
                    <a:ext uri="{9D8B030D-6E8A-4147-A177-3AD203B41FA5}">
                      <a16:colId xmlns:a16="http://schemas.microsoft.com/office/drawing/2014/main" val="2389655800"/>
                    </a:ext>
                  </a:extLst>
                </a:gridCol>
              </a:tblGrid>
              <a:tr h="37721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n>
                            <a:solidFill>
                              <a:schemeClr val="accent1">
                                <a:lumMod val="50000"/>
                              </a:schemeClr>
                            </a:solidFill>
                          </a:ln>
                          <a:solidFill>
                            <a:srgbClr val="CCE3E3"/>
                          </a:solidFill>
                          <a:latin typeface="Sagona" panose="02010004040101010103" pitchFamily="2" charset="0"/>
                        </a:rPr>
                        <a:t>December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995299"/>
                  </a:ext>
                </a:extLst>
              </a:tr>
              <a:tr h="1291925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411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5068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68F781-0614-C17D-E826-4F633E817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2CA3029-29D2-413C-E93D-BBE50640A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©www.thecurriculumcorner.com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EDA7370-369E-3E1D-02E3-74DAA3FD907D}"/>
              </a:ext>
            </a:extLst>
          </p:cNvPr>
          <p:cNvGrpSpPr/>
          <p:nvPr/>
        </p:nvGrpSpPr>
        <p:grpSpPr>
          <a:xfrm>
            <a:off x="528227" y="792128"/>
            <a:ext cx="4411015" cy="5861174"/>
            <a:chOff x="528227" y="792128"/>
            <a:chExt cx="4411015" cy="586117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7F0E936-EDCA-CD83-7031-83FDB248DC98}"/>
                </a:ext>
              </a:extLst>
            </p:cNvPr>
            <p:cNvGrpSpPr/>
            <p:nvPr/>
          </p:nvGrpSpPr>
          <p:grpSpPr>
            <a:xfrm>
              <a:off x="528227" y="792128"/>
              <a:ext cx="4411015" cy="5861174"/>
              <a:chOff x="5354194" y="898902"/>
              <a:chExt cx="4411015" cy="5861174"/>
            </a:xfrm>
          </p:grpSpPr>
          <p:sp>
            <p:nvSpPr>
              <p:cNvPr id="3" name="Arrow: Pentagon 2">
                <a:extLst>
                  <a:ext uri="{FF2B5EF4-FFF2-40B4-BE49-F238E27FC236}">
                    <a16:creationId xmlns:a16="http://schemas.microsoft.com/office/drawing/2014/main" id="{6CA493DA-87C8-8E38-1E8C-25D66DE80FF0}"/>
                  </a:ext>
                </a:extLst>
              </p:cNvPr>
              <p:cNvSpPr/>
              <p:nvPr/>
            </p:nvSpPr>
            <p:spPr>
              <a:xfrm rot="5400000">
                <a:off x="5132810" y="2127677"/>
                <a:ext cx="4853784" cy="4411014"/>
              </a:xfrm>
              <a:prstGeom prst="homePlate">
                <a:avLst>
                  <a:gd name="adj" fmla="val 37527"/>
                </a:avLst>
              </a:prstGeom>
              <a:blipFill dpi="0" rotWithShape="1">
                <a:blip r:embed="rId2"/>
                <a:srcRect/>
                <a:stretch>
                  <a:fillRect/>
                </a:stretch>
              </a:blip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31674F9-5DE4-2109-A631-60E3BB122D43}"/>
                  </a:ext>
                </a:extLst>
              </p:cNvPr>
              <p:cNvSpPr/>
              <p:nvPr/>
            </p:nvSpPr>
            <p:spPr>
              <a:xfrm>
                <a:off x="5354194" y="898902"/>
                <a:ext cx="4411015" cy="1007390"/>
              </a:xfrm>
              <a:prstGeom prst="rect">
                <a:avLst/>
              </a:prstGeom>
              <a:solidFill>
                <a:srgbClr val="83BCBB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B8B0310-B6E7-5FA8-B317-875B83F309D4}"/>
                </a:ext>
              </a:extLst>
            </p:cNvPr>
            <p:cNvSpPr/>
            <p:nvPr/>
          </p:nvSpPr>
          <p:spPr>
            <a:xfrm>
              <a:off x="1013535" y="2245255"/>
              <a:ext cx="3056861" cy="3027621"/>
            </a:xfrm>
            <a:prstGeom prst="ellipse">
              <a:avLst/>
            </a:prstGeom>
            <a:solidFill>
              <a:schemeClr val="bg1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0558A22-EB66-F654-071D-8E812102FC07}"/>
              </a:ext>
            </a:extLst>
          </p:cNvPr>
          <p:cNvGrpSpPr/>
          <p:nvPr/>
        </p:nvGrpSpPr>
        <p:grpSpPr>
          <a:xfrm>
            <a:off x="5247394" y="792128"/>
            <a:ext cx="4411015" cy="5861174"/>
            <a:chOff x="5354194" y="898902"/>
            <a:chExt cx="4411015" cy="5861174"/>
          </a:xfrm>
        </p:grpSpPr>
        <p:sp>
          <p:nvSpPr>
            <p:cNvPr id="19" name="Arrow: Pentagon 18">
              <a:extLst>
                <a:ext uri="{FF2B5EF4-FFF2-40B4-BE49-F238E27FC236}">
                  <a16:creationId xmlns:a16="http://schemas.microsoft.com/office/drawing/2014/main" id="{B19283D3-FAC7-5792-CE1C-0621924709E2}"/>
                </a:ext>
              </a:extLst>
            </p:cNvPr>
            <p:cNvSpPr/>
            <p:nvPr/>
          </p:nvSpPr>
          <p:spPr>
            <a:xfrm rot="5400000">
              <a:off x="5132810" y="2127677"/>
              <a:ext cx="4853784" cy="4411014"/>
            </a:xfrm>
            <a:prstGeom prst="homePlate">
              <a:avLst>
                <a:gd name="adj" fmla="val 37527"/>
              </a:avLst>
            </a:prstGeom>
            <a:blipFill dpi="0" rotWithShape="1">
              <a:blip r:embed="rId2"/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7EEAA4E-D409-FCC0-4088-CEC280F402B6}"/>
                </a:ext>
              </a:extLst>
            </p:cNvPr>
            <p:cNvSpPr/>
            <p:nvPr/>
          </p:nvSpPr>
          <p:spPr>
            <a:xfrm>
              <a:off x="5354194" y="898902"/>
              <a:ext cx="4411015" cy="1007390"/>
            </a:xfrm>
            <a:prstGeom prst="rect">
              <a:avLst/>
            </a:prstGeom>
            <a:solidFill>
              <a:srgbClr val="83BCBB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C54ECF7-B790-0841-3E5B-32BA84541753}"/>
              </a:ext>
            </a:extLst>
          </p:cNvPr>
          <p:cNvSpPr txBox="1"/>
          <p:nvPr/>
        </p:nvSpPr>
        <p:spPr>
          <a:xfrm>
            <a:off x="1780972" y="2755086"/>
            <a:ext cx="186872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spc="-15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in</a:t>
            </a:r>
          </a:p>
        </p:txBody>
      </p:sp>
    </p:spTree>
    <p:extLst>
      <p:ext uri="{BB962C8B-B14F-4D97-AF65-F5344CB8AC3E}">
        <p14:creationId xmlns:p14="http://schemas.microsoft.com/office/powerpoint/2010/main" val="2004323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EA924A-6C34-3F18-D593-2A04354F4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E459B10-7AEA-81A2-480D-5DEBF4586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©www.thecurriculumcorner.com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9273779-8D88-0E7D-DFD9-C9F067644873}"/>
              </a:ext>
            </a:extLst>
          </p:cNvPr>
          <p:cNvGrpSpPr/>
          <p:nvPr/>
        </p:nvGrpSpPr>
        <p:grpSpPr>
          <a:xfrm>
            <a:off x="528227" y="792128"/>
            <a:ext cx="9130182" cy="5861174"/>
            <a:chOff x="528227" y="792128"/>
            <a:chExt cx="9130182" cy="586117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3D85A1B-7948-769A-4D49-AE3AF10F8CC0}"/>
                </a:ext>
              </a:extLst>
            </p:cNvPr>
            <p:cNvGrpSpPr/>
            <p:nvPr/>
          </p:nvGrpSpPr>
          <p:grpSpPr>
            <a:xfrm>
              <a:off x="528227" y="792128"/>
              <a:ext cx="4411015" cy="5861174"/>
              <a:chOff x="5354194" y="898902"/>
              <a:chExt cx="4411015" cy="5861174"/>
            </a:xfrm>
          </p:grpSpPr>
          <p:sp>
            <p:nvSpPr>
              <p:cNvPr id="3" name="Arrow: Pentagon 2">
                <a:extLst>
                  <a:ext uri="{FF2B5EF4-FFF2-40B4-BE49-F238E27FC236}">
                    <a16:creationId xmlns:a16="http://schemas.microsoft.com/office/drawing/2014/main" id="{0F69E56F-9975-1CEB-8E57-14A9C20CFEE4}"/>
                  </a:ext>
                </a:extLst>
              </p:cNvPr>
              <p:cNvSpPr/>
              <p:nvPr/>
            </p:nvSpPr>
            <p:spPr>
              <a:xfrm rot="5400000">
                <a:off x="5132810" y="2127677"/>
                <a:ext cx="4853784" cy="4411014"/>
              </a:xfrm>
              <a:prstGeom prst="homePlate">
                <a:avLst>
                  <a:gd name="adj" fmla="val 37527"/>
                </a:avLst>
              </a:prstGeom>
              <a:blipFill dpi="0" rotWithShape="1">
                <a:blip r:embed="rId2"/>
                <a:srcRect/>
                <a:stretch>
                  <a:fillRect/>
                </a:stretch>
              </a:blip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513EB4EE-6215-3900-019E-584DDAAC5F40}"/>
                  </a:ext>
                </a:extLst>
              </p:cNvPr>
              <p:cNvSpPr/>
              <p:nvPr/>
            </p:nvSpPr>
            <p:spPr>
              <a:xfrm>
                <a:off x="5354194" y="898902"/>
                <a:ext cx="4411015" cy="1007390"/>
              </a:xfrm>
              <a:prstGeom prst="rect">
                <a:avLst/>
              </a:prstGeom>
              <a:solidFill>
                <a:srgbClr val="83BCBB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219452A-B6BD-CCD3-619C-3A8711383CC4}"/>
                </a:ext>
              </a:extLst>
            </p:cNvPr>
            <p:cNvSpPr/>
            <p:nvPr/>
          </p:nvSpPr>
          <p:spPr>
            <a:xfrm>
              <a:off x="1013535" y="2245255"/>
              <a:ext cx="3056861" cy="3027621"/>
            </a:xfrm>
            <a:prstGeom prst="ellipse">
              <a:avLst/>
            </a:prstGeom>
            <a:solidFill>
              <a:schemeClr val="bg1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490C8B7-3F9A-FAA5-E48F-EE76EBCF427E}"/>
                </a:ext>
              </a:extLst>
            </p:cNvPr>
            <p:cNvGrpSpPr/>
            <p:nvPr/>
          </p:nvGrpSpPr>
          <p:grpSpPr>
            <a:xfrm>
              <a:off x="5247394" y="792128"/>
              <a:ext cx="4411015" cy="5861174"/>
              <a:chOff x="5354194" y="898902"/>
              <a:chExt cx="4411015" cy="5861174"/>
            </a:xfrm>
          </p:grpSpPr>
          <p:sp>
            <p:nvSpPr>
              <p:cNvPr id="19" name="Arrow: Pentagon 18">
                <a:extLst>
                  <a:ext uri="{FF2B5EF4-FFF2-40B4-BE49-F238E27FC236}">
                    <a16:creationId xmlns:a16="http://schemas.microsoft.com/office/drawing/2014/main" id="{5151FEF1-D302-7A5B-0FDA-F8290B6E9EBA}"/>
                  </a:ext>
                </a:extLst>
              </p:cNvPr>
              <p:cNvSpPr/>
              <p:nvPr/>
            </p:nvSpPr>
            <p:spPr>
              <a:xfrm rot="5400000">
                <a:off x="5132810" y="2127677"/>
                <a:ext cx="4853784" cy="4411014"/>
              </a:xfrm>
              <a:prstGeom prst="homePlate">
                <a:avLst>
                  <a:gd name="adj" fmla="val 37527"/>
                </a:avLst>
              </a:prstGeom>
              <a:blipFill dpi="0" rotWithShape="1">
                <a:blip r:embed="rId2"/>
                <a:srcRect/>
                <a:stretch>
                  <a:fillRect/>
                </a:stretch>
              </a:blip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6D41CF3-9658-B669-D73E-0E610ECA1088}"/>
                  </a:ext>
                </a:extLst>
              </p:cNvPr>
              <p:cNvSpPr/>
              <p:nvPr/>
            </p:nvSpPr>
            <p:spPr>
              <a:xfrm>
                <a:off x="5354194" y="898902"/>
                <a:ext cx="4411015" cy="1007390"/>
              </a:xfrm>
              <a:prstGeom prst="rect">
                <a:avLst/>
              </a:prstGeom>
              <a:solidFill>
                <a:srgbClr val="83BCBB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18F00EA-25EA-E65E-F13C-21AA0A6E6418}"/>
                </a:ext>
              </a:extLst>
            </p:cNvPr>
            <p:cNvSpPr/>
            <p:nvPr/>
          </p:nvSpPr>
          <p:spPr>
            <a:xfrm>
              <a:off x="5924470" y="2245255"/>
              <a:ext cx="3056861" cy="3027621"/>
            </a:xfrm>
            <a:prstGeom prst="ellipse">
              <a:avLst/>
            </a:prstGeom>
            <a:solidFill>
              <a:schemeClr val="bg1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55B1E10-27DD-4097-690D-97A61F675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9509" y="2490758"/>
              <a:ext cx="2569569" cy="2569569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77C3C62-24BD-A605-9A60-DBD0897BA3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58304">
              <a:off x="6052518" y="2478128"/>
              <a:ext cx="2597013" cy="25970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56469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F9320D-94E5-C40C-8805-0345753B6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60D30A9-EF73-1039-CB99-399CA30DD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©www.thecurriculumcorner.com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466DDE9-3A2A-7C8B-5C9E-08732A0BC52C}"/>
              </a:ext>
            </a:extLst>
          </p:cNvPr>
          <p:cNvGrpSpPr/>
          <p:nvPr/>
        </p:nvGrpSpPr>
        <p:grpSpPr>
          <a:xfrm>
            <a:off x="5247394" y="792128"/>
            <a:ext cx="4411015" cy="5861174"/>
            <a:chOff x="5354194" y="898902"/>
            <a:chExt cx="4411015" cy="5861174"/>
          </a:xfrm>
        </p:grpSpPr>
        <p:sp>
          <p:nvSpPr>
            <p:cNvPr id="19" name="Arrow: Pentagon 18">
              <a:extLst>
                <a:ext uri="{FF2B5EF4-FFF2-40B4-BE49-F238E27FC236}">
                  <a16:creationId xmlns:a16="http://schemas.microsoft.com/office/drawing/2014/main" id="{866678A0-3645-62F8-5B14-D968A69C5057}"/>
                </a:ext>
              </a:extLst>
            </p:cNvPr>
            <p:cNvSpPr/>
            <p:nvPr/>
          </p:nvSpPr>
          <p:spPr>
            <a:xfrm rot="5400000">
              <a:off x="5132810" y="2127677"/>
              <a:ext cx="4853784" cy="4411014"/>
            </a:xfrm>
            <a:prstGeom prst="homePlate">
              <a:avLst>
                <a:gd name="adj" fmla="val 37527"/>
              </a:avLst>
            </a:prstGeom>
            <a:blipFill dpi="0" rotWithShape="1">
              <a:blip r:embed="rId2"/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0088959-1597-FBD9-6D6A-29F7BCF4EF45}"/>
                </a:ext>
              </a:extLst>
            </p:cNvPr>
            <p:cNvSpPr/>
            <p:nvPr/>
          </p:nvSpPr>
          <p:spPr>
            <a:xfrm>
              <a:off x="5354194" y="898902"/>
              <a:ext cx="4411015" cy="1007390"/>
            </a:xfrm>
            <a:prstGeom prst="rect">
              <a:avLst/>
            </a:prstGeom>
            <a:solidFill>
              <a:srgbClr val="83BCBB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BE3F7B6-CBA1-2DC5-441A-4C7A48F854E5}"/>
              </a:ext>
            </a:extLst>
          </p:cNvPr>
          <p:cNvGrpSpPr/>
          <p:nvPr/>
        </p:nvGrpSpPr>
        <p:grpSpPr>
          <a:xfrm>
            <a:off x="528227" y="792128"/>
            <a:ext cx="9934362" cy="5861174"/>
            <a:chOff x="528227" y="792128"/>
            <a:chExt cx="9934362" cy="586117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72DC371-56A0-98C6-D156-C54C681A7A9D}"/>
                </a:ext>
              </a:extLst>
            </p:cNvPr>
            <p:cNvGrpSpPr/>
            <p:nvPr/>
          </p:nvGrpSpPr>
          <p:grpSpPr>
            <a:xfrm>
              <a:off x="528227" y="792128"/>
              <a:ext cx="4411015" cy="5861174"/>
              <a:chOff x="5354194" y="898902"/>
              <a:chExt cx="4411015" cy="5861174"/>
            </a:xfrm>
          </p:grpSpPr>
          <p:sp>
            <p:nvSpPr>
              <p:cNvPr id="3" name="Arrow: Pentagon 2">
                <a:extLst>
                  <a:ext uri="{FF2B5EF4-FFF2-40B4-BE49-F238E27FC236}">
                    <a16:creationId xmlns:a16="http://schemas.microsoft.com/office/drawing/2014/main" id="{31772FBF-477E-FE4C-2C54-D045A3060BC0}"/>
                  </a:ext>
                </a:extLst>
              </p:cNvPr>
              <p:cNvSpPr/>
              <p:nvPr/>
            </p:nvSpPr>
            <p:spPr>
              <a:xfrm rot="5400000">
                <a:off x="5132810" y="2127677"/>
                <a:ext cx="4853784" cy="4411014"/>
              </a:xfrm>
              <a:prstGeom prst="homePlate">
                <a:avLst>
                  <a:gd name="adj" fmla="val 37527"/>
                </a:avLst>
              </a:prstGeom>
              <a:blipFill dpi="0" rotWithShape="1">
                <a:blip r:embed="rId2"/>
                <a:srcRect/>
                <a:stretch>
                  <a:fillRect/>
                </a:stretch>
              </a:blip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8E3AE4C0-B8AF-EEBE-4E79-BAC887DF675B}"/>
                  </a:ext>
                </a:extLst>
              </p:cNvPr>
              <p:cNvSpPr/>
              <p:nvPr/>
            </p:nvSpPr>
            <p:spPr>
              <a:xfrm>
                <a:off x="5354194" y="898902"/>
                <a:ext cx="4411015" cy="1007390"/>
              </a:xfrm>
              <a:prstGeom prst="rect">
                <a:avLst/>
              </a:prstGeom>
              <a:solidFill>
                <a:srgbClr val="83BCBB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FB1F567-6DA5-46D4-F15D-C83E950B5351}"/>
                </a:ext>
              </a:extLst>
            </p:cNvPr>
            <p:cNvSpPr/>
            <p:nvPr/>
          </p:nvSpPr>
          <p:spPr>
            <a:xfrm>
              <a:off x="1013535" y="2245255"/>
              <a:ext cx="3056861" cy="3027621"/>
            </a:xfrm>
            <a:prstGeom prst="ellipse">
              <a:avLst/>
            </a:prstGeom>
            <a:solidFill>
              <a:schemeClr val="bg1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C3AB8DD-82AA-09CE-8996-C536DA1456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29"/>
            <a:stretch>
              <a:fillRect/>
            </a:stretch>
          </p:blipFill>
          <p:spPr>
            <a:xfrm>
              <a:off x="4443212" y="792128"/>
              <a:ext cx="6019377" cy="586117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270236B-CEDA-7C85-9EBF-DE6E296C8B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249" y="2591646"/>
              <a:ext cx="2921431" cy="2921431"/>
            </a:xfrm>
            <a:prstGeom prst="rect">
              <a:avLst/>
            </a:prstGeom>
          </p:spPr>
        </p:pic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83A3D5BC-3323-1B6A-07A7-87EE9132D673}"/>
              </a:ext>
            </a:extLst>
          </p:cNvPr>
          <p:cNvSpPr/>
          <p:nvPr/>
        </p:nvSpPr>
        <p:spPr>
          <a:xfrm rot="2262916">
            <a:off x="6215744" y="6385155"/>
            <a:ext cx="1418386" cy="8756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CC8720-7FB3-5F02-1E70-A70928EB1FE1}"/>
              </a:ext>
            </a:extLst>
          </p:cNvPr>
          <p:cNvSpPr/>
          <p:nvPr/>
        </p:nvSpPr>
        <p:spPr>
          <a:xfrm rot="19434400">
            <a:off x="7268622" y="6374409"/>
            <a:ext cx="1418386" cy="8756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520D38-0E31-8FD0-E003-B6D5E7369770}"/>
              </a:ext>
            </a:extLst>
          </p:cNvPr>
          <p:cNvSpPr txBox="1"/>
          <p:nvPr/>
        </p:nvSpPr>
        <p:spPr>
          <a:xfrm rot="370522">
            <a:off x="7036988" y="1720856"/>
            <a:ext cx="14335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n>
                  <a:solidFill>
                    <a:srgbClr val="83BCBB"/>
                  </a:solidFill>
                </a:ln>
                <a:solidFill>
                  <a:srgbClr val="FEF5EB"/>
                </a:solidFill>
                <a:latin typeface="Sagona" panose="02010004040101010103" pitchFamily="2" charset="0"/>
              </a:rPr>
              <a:t>AWE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8DCC79-D2D8-E9F2-F4A8-32D0345CE09B}"/>
              </a:ext>
            </a:extLst>
          </p:cNvPr>
          <p:cNvSpPr txBox="1"/>
          <p:nvPr/>
        </p:nvSpPr>
        <p:spPr>
          <a:xfrm rot="21387651">
            <a:off x="6194241" y="2471915"/>
            <a:ext cx="19882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n>
                  <a:solidFill>
                    <a:srgbClr val="83BCBB"/>
                  </a:solidFill>
                </a:ln>
                <a:solidFill>
                  <a:srgbClr val="FDF2F1"/>
                </a:solidFill>
                <a:latin typeface="Sagona" panose="02010004040101010103" pitchFamily="2" charset="0"/>
              </a:rPr>
              <a:t>adventure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2DFBE54-852F-35B0-644C-DD98004BF8E9}"/>
              </a:ext>
            </a:extLst>
          </p:cNvPr>
          <p:cNvSpPr txBox="1"/>
          <p:nvPr/>
        </p:nvSpPr>
        <p:spPr>
          <a:xfrm rot="1064773">
            <a:off x="6541929" y="3314179"/>
            <a:ext cx="17444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n>
                  <a:solidFill>
                    <a:srgbClr val="CCE3E3"/>
                  </a:solidFill>
                </a:ln>
                <a:solidFill>
                  <a:srgbClr val="006699"/>
                </a:solidFill>
                <a:latin typeface="Sagona" panose="02010004040101010103" pitchFamily="2" charset="0"/>
              </a:rPr>
              <a:t>wonder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9E0BCA-C177-AF88-A0AE-1F1658B673B3}"/>
              </a:ext>
            </a:extLst>
          </p:cNvPr>
          <p:cNvSpPr txBox="1"/>
          <p:nvPr/>
        </p:nvSpPr>
        <p:spPr>
          <a:xfrm rot="21387651">
            <a:off x="6552532" y="4277687"/>
            <a:ext cx="1939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n>
                  <a:solidFill>
                    <a:srgbClr val="FF6699"/>
                  </a:solidFill>
                </a:ln>
                <a:solidFill>
                  <a:srgbClr val="FDF2F1"/>
                </a:solidFill>
                <a:latin typeface="Sagona" panose="02010004040101010103" pitchFamily="2" charset="0"/>
              </a:rPr>
              <a:t>exploration</a:t>
            </a:r>
          </a:p>
        </p:txBody>
      </p:sp>
    </p:spTree>
    <p:extLst>
      <p:ext uri="{BB962C8B-B14F-4D97-AF65-F5344CB8AC3E}">
        <p14:creationId xmlns:p14="http://schemas.microsoft.com/office/powerpoint/2010/main" val="760191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E09D3F2D-BFD3-4D69-BBDB-3D2CAE2BF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©www.thecurriculumcorner.com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E82BF6-D39A-3D80-7323-28F7753D05AE}"/>
              </a:ext>
            </a:extLst>
          </p:cNvPr>
          <p:cNvGrpSpPr/>
          <p:nvPr/>
        </p:nvGrpSpPr>
        <p:grpSpPr>
          <a:xfrm>
            <a:off x="528227" y="792128"/>
            <a:ext cx="4411015" cy="5861174"/>
            <a:chOff x="528227" y="792128"/>
            <a:chExt cx="4411015" cy="586117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018E863-4B96-63D1-783B-02D7425448B2}"/>
                </a:ext>
              </a:extLst>
            </p:cNvPr>
            <p:cNvGrpSpPr/>
            <p:nvPr/>
          </p:nvGrpSpPr>
          <p:grpSpPr>
            <a:xfrm>
              <a:off x="528227" y="792128"/>
              <a:ext cx="4411015" cy="5861174"/>
              <a:chOff x="5354194" y="898902"/>
              <a:chExt cx="4411015" cy="5861174"/>
            </a:xfrm>
          </p:grpSpPr>
          <p:sp>
            <p:nvSpPr>
              <p:cNvPr id="3" name="Arrow: Pentagon 2">
                <a:extLst>
                  <a:ext uri="{FF2B5EF4-FFF2-40B4-BE49-F238E27FC236}">
                    <a16:creationId xmlns:a16="http://schemas.microsoft.com/office/drawing/2014/main" id="{BF4449D6-ED4A-68AC-9061-6ED279ABB6D1}"/>
                  </a:ext>
                </a:extLst>
              </p:cNvPr>
              <p:cNvSpPr/>
              <p:nvPr/>
            </p:nvSpPr>
            <p:spPr>
              <a:xfrm rot="5400000">
                <a:off x="5132810" y="2127677"/>
                <a:ext cx="4853784" cy="4411014"/>
              </a:xfrm>
              <a:prstGeom prst="homePlate">
                <a:avLst>
                  <a:gd name="adj" fmla="val 37527"/>
                </a:avLst>
              </a:prstGeom>
              <a:blipFill dpi="0" rotWithShape="1">
                <a:blip r:embed="rId2"/>
                <a:srcRect/>
                <a:stretch>
                  <a:fillRect/>
                </a:stretch>
              </a:blip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E60DBD9-FAAE-E331-B545-8B89E7E35CB9}"/>
                  </a:ext>
                </a:extLst>
              </p:cNvPr>
              <p:cNvSpPr/>
              <p:nvPr/>
            </p:nvSpPr>
            <p:spPr>
              <a:xfrm>
                <a:off x="5354194" y="898902"/>
                <a:ext cx="4411015" cy="1007390"/>
              </a:xfrm>
              <a:prstGeom prst="rect">
                <a:avLst/>
              </a:prstGeom>
              <a:solidFill>
                <a:srgbClr val="83BCBB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A4CAC23-78DD-465D-8206-A462FA40EA43}"/>
                </a:ext>
              </a:extLst>
            </p:cNvPr>
            <p:cNvSpPr/>
            <p:nvPr/>
          </p:nvSpPr>
          <p:spPr>
            <a:xfrm>
              <a:off x="1013535" y="2245255"/>
              <a:ext cx="3056861" cy="3027621"/>
            </a:xfrm>
            <a:prstGeom prst="ellipse">
              <a:avLst/>
            </a:prstGeom>
            <a:solidFill>
              <a:schemeClr val="bg1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C7B50CE-E813-4E0F-88ED-FE54D58E8929}"/>
              </a:ext>
            </a:extLst>
          </p:cNvPr>
          <p:cNvSpPr txBox="1"/>
          <p:nvPr/>
        </p:nvSpPr>
        <p:spPr>
          <a:xfrm>
            <a:off x="1505070" y="2037476"/>
            <a:ext cx="167861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b="1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A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A88F7EB-65A7-2352-E512-3B7C36398B40}"/>
              </a:ext>
            </a:extLst>
          </p:cNvPr>
          <p:cNvGrpSpPr/>
          <p:nvPr/>
        </p:nvGrpSpPr>
        <p:grpSpPr>
          <a:xfrm>
            <a:off x="5247394" y="792128"/>
            <a:ext cx="4411015" cy="5861174"/>
            <a:chOff x="528227" y="792128"/>
            <a:chExt cx="4411015" cy="586117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73E8AF8-B574-FECF-70E4-A701578B9050}"/>
                </a:ext>
              </a:extLst>
            </p:cNvPr>
            <p:cNvGrpSpPr/>
            <p:nvPr/>
          </p:nvGrpSpPr>
          <p:grpSpPr>
            <a:xfrm>
              <a:off x="528227" y="792128"/>
              <a:ext cx="4411015" cy="5861174"/>
              <a:chOff x="5354194" y="898902"/>
              <a:chExt cx="4411015" cy="5861174"/>
            </a:xfrm>
          </p:grpSpPr>
          <p:sp>
            <p:nvSpPr>
              <p:cNvPr id="19" name="Arrow: Pentagon 18">
                <a:extLst>
                  <a:ext uri="{FF2B5EF4-FFF2-40B4-BE49-F238E27FC236}">
                    <a16:creationId xmlns:a16="http://schemas.microsoft.com/office/drawing/2014/main" id="{92857F48-E479-E6BF-0036-84ADC142747E}"/>
                  </a:ext>
                </a:extLst>
              </p:cNvPr>
              <p:cNvSpPr/>
              <p:nvPr/>
            </p:nvSpPr>
            <p:spPr>
              <a:xfrm rot="5400000">
                <a:off x="5132810" y="2127677"/>
                <a:ext cx="4853784" cy="4411014"/>
              </a:xfrm>
              <a:prstGeom prst="homePlate">
                <a:avLst>
                  <a:gd name="adj" fmla="val 37527"/>
                </a:avLst>
              </a:prstGeom>
              <a:blipFill dpi="0" rotWithShape="1">
                <a:blip r:embed="rId2"/>
                <a:srcRect/>
                <a:stretch>
                  <a:fillRect/>
                </a:stretch>
              </a:blip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F3C1AF16-7B28-31E7-C72C-6F747B06CE23}"/>
                  </a:ext>
                </a:extLst>
              </p:cNvPr>
              <p:cNvSpPr/>
              <p:nvPr/>
            </p:nvSpPr>
            <p:spPr>
              <a:xfrm>
                <a:off x="5354194" y="898902"/>
                <a:ext cx="4411015" cy="1007390"/>
              </a:xfrm>
              <a:prstGeom prst="rect">
                <a:avLst/>
              </a:prstGeom>
              <a:solidFill>
                <a:srgbClr val="83BCBB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FF61D4A-17D3-DC6D-13B8-9F3516280513}"/>
                </a:ext>
              </a:extLst>
            </p:cNvPr>
            <p:cNvSpPr/>
            <p:nvPr/>
          </p:nvSpPr>
          <p:spPr>
            <a:xfrm>
              <a:off x="1013535" y="2245255"/>
              <a:ext cx="3056861" cy="3027621"/>
            </a:xfrm>
            <a:prstGeom prst="ellipse">
              <a:avLst/>
            </a:prstGeom>
            <a:solidFill>
              <a:schemeClr val="bg1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A8AC3AA-777B-0779-FC22-39C8D9CF1C05}"/>
              </a:ext>
            </a:extLst>
          </p:cNvPr>
          <p:cNvSpPr txBox="1"/>
          <p:nvPr/>
        </p:nvSpPr>
        <p:spPr>
          <a:xfrm>
            <a:off x="5774285" y="2245255"/>
            <a:ext cx="167861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b="1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1715250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943800-9312-A797-3991-EC54E269F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66E8982-458D-069D-603D-712910FB1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©www.thecurriculumcorner.com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C98478E-4635-C1EE-2BB7-986513696FE2}"/>
              </a:ext>
            </a:extLst>
          </p:cNvPr>
          <p:cNvGrpSpPr/>
          <p:nvPr/>
        </p:nvGrpSpPr>
        <p:grpSpPr>
          <a:xfrm>
            <a:off x="528227" y="792128"/>
            <a:ext cx="4411015" cy="5861174"/>
            <a:chOff x="528227" y="792128"/>
            <a:chExt cx="4411015" cy="586117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9C38B95-3E5A-445B-E886-47A89AEA0BCE}"/>
                </a:ext>
              </a:extLst>
            </p:cNvPr>
            <p:cNvGrpSpPr/>
            <p:nvPr/>
          </p:nvGrpSpPr>
          <p:grpSpPr>
            <a:xfrm>
              <a:off x="528227" y="792128"/>
              <a:ext cx="4411015" cy="5861174"/>
              <a:chOff x="5354194" y="898902"/>
              <a:chExt cx="4411015" cy="5861174"/>
            </a:xfrm>
          </p:grpSpPr>
          <p:sp>
            <p:nvSpPr>
              <p:cNvPr id="3" name="Arrow: Pentagon 2">
                <a:extLst>
                  <a:ext uri="{FF2B5EF4-FFF2-40B4-BE49-F238E27FC236}">
                    <a16:creationId xmlns:a16="http://schemas.microsoft.com/office/drawing/2014/main" id="{2FF4860B-752D-72BE-60CC-03B2DCA3F0DE}"/>
                  </a:ext>
                </a:extLst>
              </p:cNvPr>
              <p:cNvSpPr/>
              <p:nvPr/>
            </p:nvSpPr>
            <p:spPr>
              <a:xfrm rot="5400000">
                <a:off x="5132810" y="2127677"/>
                <a:ext cx="4853784" cy="4411014"/>
              </a:xfrm>
              <a:prstGeom prst="homePlate">
                <a:avLst>
                  <a:gd name="adj" fmla="val 37527"/>
                </a:avLst>
              </a:prstGeom>
              <a:blipFill dpi="0" rotWithShape="1">
                <a:blip r:embed="rId2"/>
                <a:srcRect/>
                <a:stretch>
                  <a:fillRect/>
                </a:stretch>
              </a:blip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DD141C6-C37F-5062-C85F-69F8901B4D2C}"/>
                  </a:ext>
                </a:extLst>
              </p:cNvPr>
              <p:cNvSpPr/>
              <p:nvPr/>
            </p:nvSpPr>
            <p:spPr>
              <a:xfrm>
                <a:off x="5354194" y="898902"/>
                <a:ext cx="4411015" cy="1007390"/>
              </a:xfrm>
              <a:prstGeom prst="rect">
                <a:avLst/>
              </a:prstGeom>
              <a:solidFill>
                <a:srgbClr val="83BCBB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C380D1E-359C-A24A-EC45-6F33FB4342C0}"/>
                </a:ext>
              </a:extLst>
            </p:cNvPr>
            <p:cNvSpPr/>
            <p:nvPr/>
          </p:nvSpPr>
          <p:spPr>
            <a:xfrm>
              <a:off x="1013535" y="2245255"/>
              <a:ext cx="3056861" cy="3027621"/>
            </a:xfrm>
            <a:prstGeom prst="ellipse">
              <a:avLst/>
            </a:prstGeom>
            <a:solidFill>
              <a:schemeClr val="bg1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CEAA084-B396-ADC4-4269-3CCD1F912764}"/>
              </a:ext>
            </a:extLst>
          </p:cNvPr>
          <p:cNvSpPr txBox="1"/>
          <p:nvPr/>
        </p:nvSpPr>
        <p:spPr>
          <a:xfrm>
            <a:off x="1653229" y="2118166"/>
            <a:ext cx="167861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b="1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33B6170-9F5E-4AF5-A4B2-A46F6232E793}"/>
              </a:ext>
            </a:extLst>
          </p:cNvPr>
          <p:cNvGrpSpPr/>
          <p:nvPr/>
        </p:nvGrpSpPr>
        <p:grpSpPr>
          <a:xfrm>
            <a:off x="5247394" y="792128"/>
            <a:ext cx="4411015" cy="5861174"/>
            <a:chOff x="528227" y="792128"/>
            <a:chExt cx="4411015" cy="586117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74D7549-CD56-DC7B-4468-CB1ACA34DA5D}"/>
                </a:ext>
              </a:extLst>
            </p:cNvPr>
            <p:cNvGrpSpPr/>
            <p:nvPr/>
          </p:nvGrpSpPr>
          <p:grpSpPr>
            <a:xfrm>
              <a:off x="528227" y="792128"/>
              <a:ext cx="4411015" cy="5861174"/>
              <a:chOff x="5354194" y="898902"/>
              <a:chExt cx="4411015" cy="5861174"/>
            </a:xfrm>
          </p:grpSpPr>
          <p:sp>
            <p:nvSpPr>
              <p:cNvPr id="19" name="Arrow: Pentagon 18">
                <a:extLst>
                  <a:ext uri="{FF2B5EF4-FFF2-40B4-BE49-F238E27FC236}">
                    <a16:creationId xmlns:a16="http://schemas.microsoft.com/office/drawing/2014/main" id="{F648FE25-535E-3613-90FC-2751B650D5D6}"/>
                  </a:ext>
                </a:extLst>
              </p:cNvPr>
              <p:cNvSpPr/>
              <p:nvPr/>
            </p:nvSpPr>
            <p:spPr>
              <a:xfrm rot="5400000">
                <a:off x="5132810" y="2127677"/>
                <a:ext cx="4853784" cy="4411014"/>
              </a:xfrm>
              <a:prstGeom prst="homePlate">
                <a:avLst>
                  <a:gd name="adj" fmla="val 37527"/>
                </a:avLst>
              </a:prstGeom>
              <a:blipFill dpi="0" rotWithShape="1">
                <a:blip r:embed="rId2"/>
                <a:srcRect/>
                <a:stretch>
                  <a:fillRect/>
                </a:stretch>
              </a:blip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65447AB-106C-B18B-7814-C835B5EF8F0A}"/>
                  </a:ext>
                </a:extLst>
              </p:cNvPr>
              <p:cNvSpPr/>
              <p:nvPr/>
            </p:nvSpPr>
            <p:spPr>
              <a:xfrm>
                <a:off x="5354194" y="898902"/>
                <a:ext cx="4411015" cy="1007390"/>
              </a:xfrm>
              <a:prstGeom prst="rect">
                <a:avLst/>
              </a:prstGeom>
              <a:solidFill>
                <a:srgbClr val="83BCBB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C519C08-7510-39FE-E39C-7107D36474EB}"/>
                </a:ext>
              </a:extLst>
            </p:cNvPr>
            <p:cNvSpPr/>
            <p:nvPr/>
          </p:nvSpPr>
          <p:spPr>
            <a:xfrm>
              <a:off x="1013535" y="2245255"/>
              <a:ext cx="3056861" cy="3027621"/>
            </a:xfrm>
            <a:prstGeom prst="ellipse">
              <a:avLst/>
            </a:prstGeom>
            <a:solidFill>
              <a:schemeClr val="bg1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55CB58B1-4E3C-0840-F30A-ABD7F1726472}"/>
              </a:ext>
            </a:extLst>
          </p:cNvPr>
          <p:cNvSpPr txBox="1"/>
          <p:nvPr/>
        </p:nvSpPr>
        <p:spPr>
          <a:xfrm>
            <a:off x="6882413" y="2196519"/>
            <a:ext cx="167861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b="1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CE3E3"/>
                </a:solidFill>
                <a:latin typeface="Sagona" panose="02010004040101010103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53164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E9370F2E-A320-49AD-B181-7C967945E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04654" y="6708724"/>
            <a:ext cx="3394710" cy="413808"/>
          </a:xfrm>
        </p:spPr>
        <p:txBody>
          <a:bodyPr/>
          <a:lstStyle/>
          <a:p>
            <a:r>
              <a:rPr lang="en-US" dirty="0"/>
              <a:t>©www.thecurriculumcorner.com</a:t>
            </a:r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12883539-4777-47E0-80BF-07DABF00E46F}"/>
              </a:ext>
            </a:extLst>
          </p:cNvPr>
          <p:cNvSpPr txBox="1">
            <a:spLocks/>
          </p:cNvSpPr>
          <p:nvPr/>
        </p:nvSpPr>
        <p:spPr>
          <a:xfrm>
            <a:off x="6404654" y="2796069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©www.thecurriculumcorner.com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E726CA-B281-4EFB-A299-BF0306B80623}"/>
              </a:ext>
            </a:extLst>
          </p:cNvPr>
          <p:cNvSpPr/>
          <p:nvPr/>
        </p:nvSpPr>
        <p:spPr>
          <a:xfrm>
            <a:off x="738963" y="685800"/>
            <a:ext cx="8580474" cy="247738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29197F-E872-485E-BEDB-C47D9864B094}"/>
              </a:ext>
            </a:extLst>
          </p:cNvPr>
          <p:cNvSpPr/>
          <p:nvPr/>
        </p:nvSpPr>
        <p:spPr>
          <a:xfrm>
            <a:off x="738963" y="4601668"/>
            <a:ext cx="8580474" cy="247738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52FCEA-8B42-47FE-9F8E-0FC9300EB8AF}"/>
              </a:ext>
            </a:extLst>
          </p:cNvPr>
          <p:cNvSpPr txBox="1"/>
          <p:nvPr/>
        </p:nvSpPr>
        <p:spPr>
          <a:xfrm>
            <a:off x="2108424" y="1044849"/>
            <a:ext cx="708989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ln>
                  <a:solidFill>
                    <a:srgbClr val="FF6699"/>
                  </a:solidFill>
                </a:ln>
                <a:solidFill>
                  <a:srgbClr val="83BCBB"/>
                </a:solidFill>
                <a:latin typeface="Sagona" panose="02010004040101010103" pitchFamily="2" charset="0"/>
              </a:rPr>
              <a:t>editable text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C935C62-DAD3-201A-5BB2-02791EC3BD67}"/>
              </a:ext>
            </a:extLst>
          </p:cNvPr>
          <p:cNvGrpSpPr/>
          <p:nvPr/>
        </p:nvGrpSpPr>
        <p:grpSpPr>
          <a:xfrm>
            <a:off x="83744" y="649869"/>
            <a:ext cx="2477386" cy="6077682"/>
            <a:chOff x="83744" y="649869"/>
            <a:chExt cx="2477386" cy="607768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30E90AD-BF0A-751F-F730-3A14CDBAE7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44" y="649869"/>
              <a:ext cx="2477386" cy="2477386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E6C45FE-C26A-6BFE-604C-022E208A20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543" y="4773765"/>
              <a:ext cx="1953786" cy="1953786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7D31B6E-412C-2140-7B5C-A29B0CABB11A}"/>
              </a:ext>
            </a:extLst>
          </p:cNvPr>
          <p:cNvSpPr txBox="1"/>
          <p:nvPr/>
        </p:nvSpPr>
        <p:spPr>
          <a:xfrm>
            <a:off x="2108423" y="5027383"/>
            <a:ext cx="708989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ln>
                  <a:solidFill>
                    <a:srgbClr val="FF6699"/>
                  </a:solidFill>
                </a:ln>
                <a:solidFill>
                  <a:srgbClr val="83BCBB"/>
                </a:solidFill>
                <a:latin typeface="Sagona" panose="02010004040101010103" pitchFamily="2" charset="0"/>
              </a:rPr>
              <a:t>editable text</a:t>
            </a:r>
          </a:p>
        </p:txBody>
      </p:sp>
    </p:spTree>
    <p:extLst>
      <p:ext uri="{BB962C8B-B14F-4D97-AF65-F5344CB8AC3E}">
        <p14:creationId xmlns:p14="http://schemas.microsoft.com/office/powerpoint/2010/main" val="4269508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E9370F2E-A320-49AD-B181-7C967945E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04654" y="6708724"/>
            <a:ext cx="3394710" cy="413808"/>
          </a:xfrm>
        </p:spPr>
        <p:txBody>
          <a:bodyPr/>
          <a:lstStyle/>
          <a:p>
            <a:r>
              <a:rPr lang="en-US" dirty="0"/>
              <a:t>©www.thecurriculumcorner.com</a:t>
            </a:r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12883539-4777-47E0-80BF-07DABF00E46F}"/>
              </a:ext>
            </a:extLst>
          </p:cNvPr>
          <p:cNvSpPr txBox="1">
            <a:spLocks/>
          </p:cNvSpPr>
          <p:nvPr/>
        </p:nvSpPr>
        <p:spPr>
          <a:xfrm>
            <a:off x="6404654" y="2796069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©www.thecurriculumcorner.com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E726CA-B281-4EFB-A299-BF0306B80623}"/>
              </a:ext>
            </a:extLst>
          </p:cNvPr>
          <p:cNvSpPr/>
          <p:nvPr/>
        </p:nvSpPr>
        <p:spPr>
          <a:xfrm>
            <a:off x="738963" y="685800"/>
            <a:ext cx="8580474" cy="247738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29197F-E872-485E-BEDB-C47D9864B094}"/>
              </a:ext>
            </a:extLst>
          </p:cNvPr>
          <p:cNvSpPr/>
          <p:nvPr/>
        </p:nvSpPr>
        <p:spPr>
          <a:xfrm>
            <a:off x="738963" y="4609215"/>
            <a:ext cx="8580474" cy="2477386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5A9FA06-5A73-973E-9154-5C839DE3B4AA}"/>
              </a:ext>
            </a:extLst>
          </p:cNvPr>
          <p:cNvGrpSpPr/>
          <p:nvPr/>
        </p:nvGrpSpPr>
        <p:grpSpPr>
          <a:xfrm>
            <a:off x="417209" y="774012"/>
            <a:ext cx="2587839" cy="6238977"/>
            <a:chOff x="417209" y="774012"/>
            <a:chExt cx="2587839" cy="6238977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D283C22-69F6-968F-0C94-17638FE7EF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6047" y="4682827"/>
              <a:ext cx="2330162" cy="233016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A15B2FD-51FE-AD01-19FA-B6F453C46C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209" y="774012"/>
              <a:ext cx="2587839" cy="2587839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A4ECB4A-B046-F047-E827-4C25211E06C3}"/>
              </a:ext>
            </a:extLst>
          </p:cNvPr>
          <p:cNvSpPr txBox="1"/>
          <p:nvPr/>
        </p:nvSpPr>
        <p:spPr>
          <a:xfrm>
            <a:off x="2298543" y="1044849"/>
            <a:ext cx="708989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ln>
                  <a:solidFill>
                    <a:srgbClr val="FF6699"/>
                  </a:solidFill>
                </a:ln>
                <a:solidFill>
                  <a:srgbClr val="83BCBB"/>
                </a:solidFill>
                <a:latin typeface="Sagona" panose="02010004040101010103" pitchFamily="2" charset="0"/>
              </a:rPr>
              <a:t>editable text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5627F33-688C-B32C-C1FC-3AF4EE6B09C2}"/>
              </a:ext>
            </a:extLst>
          </p:cNvPr>
          <p:cNvSpPr txBox="1"/>
          <p:nvPr/>
        </p:nvSpPr>
        <p:spPr>
          <a:xfrm>
            <a:off x="2422456" y="5124633"/>
            <a:ext cx="708989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ln>
                  <a:solidFill>
                    <a:srgbClr val="FF6699"/>
                  </a:solidFill>
                </a:ln>
                <a:solidFill>
                  <a:srgbClr val="83BCBB"/>
                </a:solidFill>
                <a:latin typeface="Sagona" panose="02010004040101010103" pitchFamily="2" charset="0"/>
              </a:rPr>
              <a:t>editable text</a:t>
            </a:r>
          </a:p>
        </p:txBody>
      </p:sp>
    </p:spTree>
    <p:extLst>
      <p:ext uri="{BB962C8B-B14F-4D97-AF65-F5344CB8AC3E}">
        <p14:creationId xmlns:p14="http://schemas.microsoft.com/office/powerpoint/2010/main" val="42647054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2963</TotalTime>
  <Words>347</Words>
  <Application>Microsoft Office PowerPoint</Application>
  <PresentationFormat>Custom</PresentationFormat>
  <Paragraphs>126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Calibri</vt:lpstr>
      <vt:lpstr>Calibri Light</vt:lpstr>
      <vt:lpstr>KG Be Still And Know</vt:lpstr>
      <vt:lpstr>KG Follow You Into the World</vt:lpstr>
      <vt:lpstr>Sagona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Cathy Henry</dc:creator>
  <cp:lastModifiedBy>Cathy Henry</cp:lastModifiedBy>
  <cp:revision>21</cp:revision>
  <dcterms:created xsi:type="dcterms:W3CDTF">2022-06-02T21:04:44Z</dcterms:created>
  <dcterms:modified xsi:type="dcterms:W3CDTF">2026-07-27T16:41:18Z</dcterms:modified>
</cp:coreProperties>
</file>