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1" r:id="rId2"/>
    <p:sldId id="27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62" r:id="rId11"/>
    <p:sldId id="260" r:id="rId12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60" d="100"/>
          <a:sy n="160" d="100"/>
        </p:scale>
        <p:origin x="4914" y="11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2" d="100"/>
          <a:sy n="62" d="100"/>
        </p:scale>
        <p:origin x="3163" y="3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9A796-47BF-457B-AB99-81843D044D08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351C5-3081-4C37-A9CA-C36F3ABDC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6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351C5-3081-4C37-A9CA-C36F3ABDC9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7351C5-3081-4C37-A9CA-C36F3ABDC9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4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D1B-E2D9-4693-A8B9-B741C33A17E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BE74-ED23-45D0-B096-8D35AFC2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0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D1B-E2D9-4693-A8B9-B741C33A17E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BE74-ED23-45D0-B096-8D35AFC2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D1B-E2D9-4693-A8B9-B741C33A17E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BE74-ED23-45D0-B096-8D35AFC2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D1B-E2D9-4693-A8B9-B741C33A17E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BE74-ED23-45D0-B096-8D35AFC2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D1B-E2D9-4693-A8B9-B741C33A17E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BE74-ED23-45D0-B096-8D35AFC2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6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D1B-E2D9-4693-A8B9-B741C33A17E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BE74-ED23-45D0-B096-8D35AFC2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6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D1B-E2D9-4693-A8B9-B741C33A17E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BE74-ED23-45D0-B096-8D35AFC2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4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D1B-E2D9-4693-A8B9-B741C33A17E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BE74-ED23-45D0-B096-8D35AFC2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D1B-E2D9-4693-A8B9-B741C33A17E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BE74-ED23-45D0-B096-8D35AFC2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8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D1B-E2D9-4693-A8B9-B741C33A17E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BE74-ED23-45D0-B096-8D35AFC2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1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E7D1B-E2D9-4693-A8B9-B741C33A17E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BE74-ED23-45D0-B096-8D35AFC2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3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E7D1B-E2D9-4693-A8B9-B741C33A17E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1BE74-ED23-45D0-B096-8D35AFC20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1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134" y="1903833"/>
            <a:ext cx="3394710" cy="413808"/>
          </a:xfrm>
        </p:spPr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802317" y="632894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fall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55922" y="3165265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spring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97442" y="5557433"/>
            <a:ext cx="3428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teacher favorites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87151" y="485131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winter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78010-40C6-4E6F-AC8A-EE94AC90232F}"/>
              </a:ext>
            </a:extLst>
          </p:cNvPr>
          <p:cNvSpPr txBox="1"/>
          <p:nvPr/>
        </p:nvSpPr>
        <p:spPr>
          <a:xfrm>
            <a:off x="6016257" y="3134208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summer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98006A-6ECA-4DB6-8180-EA33A701D04C}"/>
              </a:ext>
            </a:extLst>
          </p:cNvPr>
          <p:cNvSpPr txBox="1"/>
          <p:nvPr/>
        </p:nvSpPr>
        <p:spPr>
          <a:xfrm>
            <a:off x="5968411" y="5594498"/>
            <a:ext cx="3428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class</a:t>
            </a:r>
          </a:p>
          <a:p>
            <a:pPr algn="ctr">
              <a:lnSpc>
                <a:spcPts val="60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favorites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3197D1F6-6BE0-418E-BF32-D8A8E41CF634}"/>
              </a:ext>
            </a:extLst>
          </p:cNvPr>
          <p:cNvSpPr txBox="1">
            <a:spLocks/>
          </p:cNvSpPr>
          <p:nvPr/>
        </p:nvSpPr>
        <p:spPr>
          <a:xfrm>
            <a:off x="6040180" y="1903833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63094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855922" y="680484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55922" y="3165265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855922" y="5650046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6016257" y="649427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78010-40C6-4E6F-AC8A-EE94AC90232F}"/>
              </a:ext>
            </a:extLst>
          </p:cNvPr>
          <p:cNvSpPr txBox="1"/>
          <p:nvPr/>
        </p:nvSpPr>
        <p:spPr>
          <a:xfrm>
            <a:off x="6016257" y="3134208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949CB-85DA-47BB-A58A-B9DFB227002A}"/>
              </a:ext>
            </a:extLst>
          </p:cNvPr>
          <p:cNvSpPr txBox="1"/>
          <p:nvPr/>
        </p:nvSpPr>
        <p:spPr>
          <a:xfrm>
            <a:off x="6016257" y="5618989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07B5373C-946D-4126-BD4D-9E527AF5D83E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F6BECD6A-3546-4019-8A16-F8520CEE4EA9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65859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29197F-E872-485E-BEDB-C47D9864B094}"/>
              </a:ext>
            </a:extLst>
          </p:cNvPr>
          <p:cNvSpPr/>
          <p:nvPr/>
        </p:nvSpPr>
        <p:spPr>
          <a:xfrm>
            <a:off x="738963" y="4609215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27FF4-45C4-4696-9870-469491D8A279}"/>
              </a:ext>
            </a:extLst>
          </p:cNvPr>
          <p:cNvSpPr/>
          <p:nvPr/>
        </p:nvSpPr>
        <p:spPr>
          <a:xfrm>
            <a:off x="5773479" y="685800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47ADD-7820-4605-9E31-C2E61672BDD7}"/>
              </a:ext>
            </a:extLst>
          </p:cNvPr>
          <p:cNvSpPr/>
          <p:nvPr/>
        </p:nvSpPr>
        <p:spPr>
          <a:xfrm>
            <a:off x="5773479" y="4609215"/>
            <a:ext cx="3545958" cy="24773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F16B0F-A045-4A89-B4A4-0A109BE0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650AF-6FB2-46A9-8808-841C537189C3}"/>
              </a:ext>
            </a:extLst>
          </p:cNvPr>
          <p:cNvSpPr txBox="1"/>
          <p:nvPr/>
        </p:nvSpPr>
        <p:spPr>
          <a:xfrm>
            <a:off x="826681" y="1139663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56455-5674-4615-A15A-B7E4A8CE91CF}"/>
              </a:ext>
            </a:extLst>
          </p:cNvPr>
          <p:cNvSpPr txBox="1"/>
          <p:nvPr/>
        </p:nvSpPr>
        <p:spPr>
          <a:xfrm>
            <a:off x="5943600" y="1139663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276C45-3B7F-412C-8C04-5BE72140D48C}"/>
              </a:ext>
            </a:extLst>
          </p:cNvPr>
          <p:cNvSpPr txBox="1"/>
          <p:nvPr/>
        </p:nvSpPr>
        <p:spPr>
          <a:xfrm>
            <a:off x="826681" y="5109151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E518-D781-47B3-BAB6-7649E434A856}"/>
              </a:ext>
            </a:extLst>
          </p:cNvPr>
          <p:cNvSpPr txBox="1"/>
          <p:nvPr/>
        </p:nvSpPr>
        <p:spPr>
          <a:xfrm>
            <a:off x="5943600" y="5109151"/>
            <a:ext cx="3370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KG Primary Penmanship" panose="02000506000000020003" pitchFamily="2" charset="0"/>
              </a:rPr>
              <a:t>editable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BE3784F4-D911-459A-89F0-41B3B85F35EA}"/>
              </a:ext>
            </a:extLst>
          </p:cNvPr>
          <p:cNvSpPr txBox="1">
            <a:spLocks/>
          </p:cNvSpPr>
          <p:nvPr/>
        </p:nvSpPr>
        <p:spPr>
          <a:xfrm>
            <a:off x="5943600" y="2749377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F3A2839D-D593-4153-9873-8ED500520038}"/>
              </a:ext>
            </a:extLst>
          </p:cNvPr>
          <p:cNvSpPr txBox="1">
            <a:spLocks/>
          </p:cNvSpPr>
          <p:nvPr/>
        </p:nvSpPr>
        <p:spPr>
          <a:xfrm>
            <a:off x="775911" y="2738671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336900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855922" y="680484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nature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55922" y="3165265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science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855922" y="5650046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reptiles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6016257" y="649427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animals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78010-40C6-4E6F-AC8A-EE94AC90232F}"/>
              </a:ext>
            </a:extLst>
          </p:cNvPr>
          <p:cNvSpPr txBox="1"/>
          <p:nvPr/>
        </p:nvSpPr>
        <p:spPr>
          <a:xfrm>
            <a:off x="6016257" y="3134208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birds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949CB-85DA-47BB-A58A-B9DFB227002A}"/>
              </a:ext>
            </a:extLst>
          </p:cNvPr>
          <p:cNvSpPr txBox="1"/>
          <p:nvPr/>
        </p:nvSpPr>
        <p:spPr>
          <a:xfrm>
            <a:off x="6016257" y="5618989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ocean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456BE80B-7F38-48DD-A3A3-80FB6F0824BD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1B26DDD1-A6CC-44D6-9B8A-53497976D7DA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75329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48A82915-9E15-470D-B93A-D7BC326CA569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4E5F281B-30FC-4560-BCD6-192DEFAF3A06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38964" y="680484"/>
            <a:ext cx="3545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Penmanship" panose="02000506000000020003" pitchFamily="2" charset="0"/>
              </a:rPr>
              <a:t>dinosaurs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55922" y="3165265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plants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38963" y="5834432"/>
            <a:ext cx="354595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latin typeface="KG Primary Penmanship" panose="02000506000000020003" pitchFamily="2" charset="0"/>
              </a:rPr>
              <a:t>biographies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851451" y="785975"/>
            <a:ext cx="3428999" cy="137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insects &amp; spiders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949CB-85DA-47BB-A58A-B9DFB227002A}"/>
              </a:ext>
            </a:extLst>
          </p:cNvPr>
          <p:cNvSpPr txBox="1"/>
          <p:nvPr/>
        </p:nvSpPr>
        <p:spPr>
          <a:xfrm>
            <a:off x="5851453" y="5618989"/>
            <a:ext cx="3593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weather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57752-9C92-40C6-8315-A1D3551CC3ED}"/>
              </a:ext>
            </a:extLst>
          </p:cNvPr>
          <p:cNvSpPr txBox="1"/>
          <p:nvPr/>
        </p:nvSpPr>
        <p:spPr>
          <a:xfrm>
            <a:off x="5909931" y="3333935"/>
            <a:ext cx="3428999" cy="137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people &amp; places</a:t>
            </a:r>
          </a:p>
        </p:txBody>
      </p:sp>
    </p:spTree>
    <p:extLst>
      <p:ext uri="{BB962C8B-B14F-4D97-AF65-F5344CB8AC3E}">
        <p14:creationId xmlns:p14="http://schemas.microsoft.com/office/powerpoint/2010/main" val="367610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38964" y="680484"/>
            <a:ext cx="3545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Penmanship" panose="02000506000000020003" pitchFamily="2" charset="0"/>
              </a:rPr>
              <a:t>space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31109" y="3164640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careers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38963" y="5564066"/>
            <a:ext cx="3545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sports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09931" y="864995"/>
            <a:ext cx="3428999" cy="137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human body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5949CB-85DA-47BB-A58A-B9DFB227002A}"/>
              </a:ext>
            </a:extLst>
          </p:cNvPr>
          <p:cNvSpPr txBox="1"/>
          <p:nvPr/>
        </p:nvSpPr>
        <p:spPr>
          <a:xfrm>
            <a:off x="5909931" y="5564066"/>
            <a:ext cx="3593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poetry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57752-9C92-40C6-8315-A1D3551CC3ED}"/>
              </a:ext>
            </a:extLst>
          </p:cNvPr>
          <p:cNvSpPr txBox="1"/>
          <p:nvPr/>
        </p:nvSpPr>
        <p:spPr>
          <a:xfrm>
            <a:off x="5890438" y="3741893"/>
            <a:ext cx="3428999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11500" dirty="0">
                <a:latin typeface="KG Primary Penmanship" panose="02000506000000020003" pitchFamily="2" charset="0"/>
              </a:rPr>
              <a:t>math</a:t>
            </a: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4A744537-9861-460D-A7FA-6315B1309934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0D7DF224-605D-4710-B85B-B76063653481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989371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19470" y="764599"/>
            <a:ext cx="3545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Penmanship" panose="02000506000000020003" pitchFamily="2" charset="0"/>
              </a:rPr>
              <a:t>fantasy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31109" y="3164640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holidays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38963" y="5564066"/>
            <a:ext cx="3545958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animal characters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09931" y="1215246"/>
            <a:ext cx="3428999" cy="788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fairy tales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57752-9C92-40C6-8315-A1D3551CC3ED}"/>
              </a:ext>
            </a:extLst>
          </p:cNvPr>
          <p:cNvSpPr txBox="1"/>
          <p:nvPr/>
        </p:nvSpPr>
        <p:spPr>
          <a:xfrm>
            <a:off x="5909930" y="3225244"/>
            <a:ext cx="3428999" cy="18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8000" dirty="0">
                <a:latin typeface="KG Primary Penmanship" panose="02000506000000020003" pitchFamily="2" charset="0"/>
              </a:rPr>
              <a:t>funny stories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9CBC2-FC38-4C91-880F-D868AB1764B9}"/>
              </a:ext>
            </a:extLst>
          </p:cNvPr>
          <p:cNvSpPr txBox="1"/>
          <p:nvPr/>
        </p:nvSpPr>
        <p:spPr>
          <a:xfrm>
            <a:off x="5851450" y="5594498"/>
            <a:ext cx="3545958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books in Spanish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28336911-C640-4687-B160-B5D58662AA82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4FDC8F0B-C129-4E6A-B01C-1D0B8310055C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123762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19470" y="764599"/>
            <a:ext cx="3545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Penmanship" panose="02000506000000020003" pitchFamily="2" charset="0"/>
              </a:rPr>
              <a:t>Clifford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831109" y="3164640"/>
            <a:ext cx="3428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KG Primary Penmanship" panose="02000506000000020003" pitchFamily="2" charset="0"/>
              </a:rPr>
              <a:t>Arthur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72629" y="5687266"/>
            <a:ext cx="3545958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Little Critter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09930" y="954611"/>
            <a:ext cx="3428999" cy="137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Berenstain Bears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57752-9C92-40C6-8315-A1D3551CC3ED}"/>
              </a:ext>
            </a:extLst>
          </p:cNvPr>
          <p:cNvSpPr txBox="1"/>
          <p:nvPr/>
        </p:nvSpPr>
        <p:spPr>
          <a:xfrm>
            <a:off x="5968409" y="3531674"/>
            <a:ext cx="3428999" cy="101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8800" dirty="0">
                <a:latin typeface="KG Primary Penmanship" panose="02000506000000020003" pitchFamily="2" charset="0"/>
              </a:rPr>
              <a:t>Froggy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9CBC2-FC38-4C91-880F-D868AB1764B9}"/>
              </a:ext>
            </a:extLst>
          </p:cNvPr>
          <p:cNvSpPr txBox="1"/>
          <p:nvPr/>
        </p:nvSpPr>
        <p:spPr>
          <a:xfrm>
            <a:off x="5851450" y="5594498"/>
            <a:ext cx="3545958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Elephant and </a:t>
            </a:r>
            <a:r>
              <a:rPr lang="en-US" sz="7200" dirty="0" err="1">
                <a:latin typeface="KG Primary Penmanship" panose="02000506000000020003" pitchFamily="2" charset="0"/>
              </a:rPr>
              <a:t>Piggie</a:t>
            </a:r>
            <a:endParaRPr lang="en-US" sz="7200" dirty="0">
              <a:latin typeface="KG Primary Penmanship" panose="02000506000000020003" pitchFamily="2" charset="0"/>
            </a:endParaRP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0551EF00-0012-449A-A90B-34F6EC2D3E99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909840C7-E673-48D6-958F-437B6BEFE7F7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70410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C0C8DA6B-EA7A-491A-B4C9-1E900E9B3BB4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27CEAD6B-D473-453D-858D-AAF5CDBCBCA3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19471" y="921269"/>
            <a:ext cx="3545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KG Primary Penmanship" panose="02000506000000020003" pitchFamily="2" charset="0"/>
              </a:rPr>
              <a:t>Mo Willems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C8F9A-397F-449D-837C-4762E9559368}"/>
              </a:ext>
            </a:extLst>
          </p:cNvPr>
          <p:cNvSpPr txBox="1"/>
          <p:nvPr/>
        </p:nvSpPr>
        <p:spPr>
          <a:xfrm>
            <a:off x="766432" y="3212382"/>
            <a:ext cx="3428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KG Primary Penmanship" panose="02000506000000020003" pitchFamily="2" charset="0"/>
              </a:rPr>
              <a:t>Dr. Seuss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766432" y="5979218"/>
            <a:ext cx="354595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Leo </a:t>
            </a:r>
            <a:r>
              <a:rPr lang="en-US" sz="7200" dirty="0" err="1">
                <a:latin typeface="KG Primary Penmanship" panose="02000506000000020003" pitchFamily="2" charset="0"/>
              </a:rPr>
              <a:t>Lionni</a:t>
            </a:r>
            <a:endParaRPr lang="en-US" sz="7200" dirty="0">
              <a:latin typeface="KG Primary Penmanship" panose="0200050600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909930" y="876512"/>
            <a:ext cx="3428999" cy="1378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6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Kevin </a:t>
            </a:r>
            <a:r>
              <a:rPr lang="en-US" sz="6600" dirty="0" err="1">
                <a:latin typeface="KG Primary Penmanship" panose="02000506000000020003" pitchFamily="2" charset="0"/>
              </a:rPr>
              <a:t>Henkes</a:t>
            </a:r>
            <a:endParaRPr lang="en-US" sz="6600" dirty="0">
              <a:latin typeface="KG Primary Penmanship" panose="02000506000000020003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157752-9C92-40C6-8315-A1D3551CC3ED}"/>
              </a:ext>
            </a:extLst>
          </p:cNvPr>
          <p:cNvSpPr txBox="1"/>
          <p:nvPr/>
        </p:nvSpPr>
        <p:spPr>
          <a:xfrm>
            <a:off x="5968409" y="3531674"/>
            <a:ext cx="3428999" cy="1017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8800" dirty="0">
                <a:latin typeface="KG Primary Penmanship" panose="02000506000000020003" pitchFamily="2" charset="0"/>
              </a:rPr>
              <a:t>Froggy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9CBC2-FC38-4C91-880F-D868AB1764B9}"/>
              </a:ext>
            </a:extLst>
          </p:cNvPr>
          <p:cNvSpPr txBox="1"/>
          <p:nvPr/>
        </p:nvSpPr>
        <p:spPr>
          <a:xfrm>
            <a:off x="5851450" y="5979218"/>
            <a:ext cx="3545958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Eric Carle</a:t>
            </a:r>
          </a:p>
        </p:txBody>
      </p:sp>
    </p:spTree>
    <p:extLst>
      <p:ext uri="{BB962C8B-B14F-4D97-AF65-F5344CB8AC3E}">
        <p14:creationId xmlns:p14="http://schemas.microsoft.com/office/powerpoint/2010/main" val="2172420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77950" y="944869"/>
            <a:ext cx="3545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KG Primary Penmanship" panose="02000506000000020003" pitchFamily="2" charset="0"/>
              </a:rPr>
              <a:t>Cam Jansen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684100" y="5979217"/>
            <a:ext cx="3733656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 err="1">
                <a:latin typeface="KG Primary Penmanship" panose="02000506000000020003" pitchFamily="2" charset="0"/>
              </a:rPr>
              <a:t>Babymouse</a:t>
            </a:r>
            <a:endParaRPr lang="en-US" sz="7200" dirty="0">
              <a:latin typeface="KG Primary Penmanship" panose="0200050600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890438" y="836412"/>
            <a:ext cx="3428999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Magic Tree House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9CBC2-FC38-4C91-880F-D868AB1764B9}"/>
              </a:ext>
            </a:extLst>
          </p:cNvPr>
          <p:cNvSpPr txBox="1"/>
          <p:nvPr/>
        </p:nvSpPr>
        <p:spPr>
          <a:xfrm>
            <a:off x="5851452" y="5678446"/>
            <a:ext cx="3545958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graphic novels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3B7934-9C0C-4142-9B85-45CF84306015}"/>
              </a:ext>
            </a:extLst>
          </p:cNvPr>
          <p:cNvSpPr txBox="1"/>
          <p:nvPr/>
        </p:nvSpPr>
        <p:spPr>
          <a:xfrm>
            <a:off x="836429" y="3285595"/>
            <a:ext cx="3428999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Captain Underpants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C0626-4E2C-4A18-9489-E60749D85159}"/>
              </a:ext>
            </a:extLst>
          </p:cNvPr>
          <p:cNvSpPr txBox="1"/>
          <p:nvPr/>
        </p:nvSpPr>
        <p:spPr>
          <a:xfrm>
            <a:off x="5968409" y="3694852"/>
            <a:ext cx="342899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Judy Blume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EE332785-7FD6-4582-9B32-2A012016B347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2" name="Footer Placeholder 1">
            <a:extLst>
              <a:ext uri="{FF2B5EF4-FFF2-40B4-BE49-F238E27FC236}">
                <a16:creationId xmlns:a16="http://schemas.microsoft.com/office/drawing/2014/main" id="{C77221A3-3EA0-4B5B-B6D6-382F2013C19F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405755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E726CA-B281-4EFB-A299-BF0306B80623}"/>
              </a:ext>
            </a:extLst>
          </p:cNvPr>
          <p:cNvSpPr/>
          <p:nvPr/>
        </p:nvSpPr>
        <p:spPr>
          <a:xfrm>
            <a:off x="738963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E5708-66B1-4494-8217-A3F9D51EDEC4}"/>
              </a:ext>
            </a:extLst>
          </p:cNvPr>
          <p:cNvSpPr/>
          <p:nvPr/>
        </p:nvSpPr>
        <p:spPr>
          <a:xfrm>
            <a:off x="738963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D4742F-3ADD-41AD-A123-E9113C53114F}"/>
              </a:ext>
            </a:extLst>
          </p:cNvPr>
          <p:cNvSpPr/>
          <p:nvPr/>
        </p:nvSpPr>
        <p:spPr>
          <a:xfrm>
            <a:off x="738963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382110-731B-4FEE-BFDC-FFB7FCAB627F}"/>
              </a:ext>
            </a:extLst>
          </p:cNvPr>
          <p:cNvSpPr/>
          <p:nvPr/>
        </p:nvSpPr>
        <p:spPr>
          <a:xfrm>
            <a:off x="5851452" y="685800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6E278D-92DD-4BBE-BD5D-9F7A164025B0}"/>
              </a:ext>
            </a:extLst>
          </p:cNvPr>
          <p:cNvSpPr/>
          <p:nvPr/>
        </p:nvSpPr>
        <p:spPr>
          <a:xfrm>
            <a:off x="5851452" y="3140149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DE690D-788B-4AA3-B855-1103D0EDCBC8}"/>
              </a:ext>
            </a:extLst>
          </p:cNvPr>
          <p:cNvSpPr/>
          <p:nvPr/>
        </p:nvSpPr>
        <p:spPr>
          <a:xfrm>
            <a:off x="5851452" y="5594498"/>
            <a:ext cx="3545958" cy="15789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D65D46-BC87-4CED-AEBF-808C8DAD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©www.thecurriculumcorner.com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DE598-E30C-4896-9B32-908964406114}"/>
              </a:ext>
            </a:extLst>
          </p:cNvPr>
          <p:cNvSpPr txBox="1"/>
          <p:nvPr/>
        </p:nvSpPr>
        <p:spPr>
          <a:xfrm>
            <a:off x="777950" y="944869"/>
            <a:ext cx="3545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KG Primary Penmanship" panose="02000506000000020003" pitchFamily="2" charset="0"/>
              </a:rPr>
              <a:t>Roald Dahl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336E56-FDC6-4EA8-BD04-A0A46E9B4CC3}"/>
              </a:ext>
            </a:extLst>
          </p:cNvPr>
          <p:cNvSpPr txBox="1"/>
          <p:nvPr/>
        </p:nvSpPr>
        <p:spPr>
          <a:xfrm>
            <a:off x="660990" y="5674244"/>
            <a:ext cx="3733656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 err="1">
                <a:latin typeface="KG Primary Penmanship" panose="02000506000000020003" pitchFamily="2" charset="0"/>
              </a:rPr>
              <a:t>Tedd</a:t>
            </a:r>
            <a:r>
              <a:rPr lang="en-US" sz="7200" dirty="0">
                <a:latin typeface="KG Primary Penmanship" panose="02000506000000020003" pitchFamily="2" charset="0"/>
              </a:rPr>
              <a:t> Arnold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CAF52-459D-4A8C-9500-12F5398E3A5B}"/>
              </a:ext>
            </a:extLst>
          </p:cNvPr>
          <p:cNvSpPr txBox="1"/>
          <p:nvPr/>
        </p:nvSpPr>
        <p:spPr>
          <a:xfrm>
            <a:off x="5890438" y="836412"/>
            <a:ext cx="3428999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Harry Potter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F9CBC2-FC38-4C91-880F-D868AB1764B9}"/>
              </a:ext>
            </a:extLst>
          </p:cNvPr>
          <p:cNvSpPr txBox="1"/>
          <p:nvPr/>
        </p:nvSpPr>
        <p:spPr>
          <a:xfrm>
            <a:off x="5851452" y="5678446"/>
            <a:ext cx="3545958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7200" dirty="0">
                <a:latin typeface="KG Primary Penmanship" panose="02000506000000020003" pitchFamily="2" charset="0"/>
              </a:rPr>
              <a:t>Andrew Clements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3B7934-9C0C-4142-9B85-45CF84306015}"/>
              </a:ext>
            </a:extLst>
          </p:cNvPr>
          <p:cNvSpPr txBox="1"/>
          <p:nvPr/>
        </p:nvSpPr>
        <p:spPr>
          <a:xfrm>
            <a:off x="836429" y="3285595"/>
            <a:ext cx="3428999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Beverly Cleary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5C0626-4E2C-4A18-9489-E60749D85159}"/>
              </a:ext>
            </a:extLst>
          </p:cNvPr>
          <p:cNvSpPr txBox="1"/>
          <p:nvPr/>
        </p:nvSpPr>
        <p:spPr>
          <a:xfrm>
            <a:off x="5968411" y="3269476"/>
            <a:ext cx="3428999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600" dirty="0">
                <a:latin typeface="KG Primary Penmanship" panose="02000506000000020003" pitchFamily="2" charset="0"/>
              </a:rPr>
              <a:t>Laura </a:t>
            </a:r>
            <a:r>
              <a:rPr lang="en-US" sz="6600" dirty="0" err="1">
                <a:latin typeface="KG Primary Penmanship" panose="02000506000000020003" pitchFamily="2" charset="0"/>
              </a:rPr>
              <a:t>Numeroff</a:t>
            </a:r>
            <a:endParaRPr lang="en-US" sz="6600" dirty="0">
              <a:latin typeface="KG Primary Penmanship" panose="02000506000000020003" pitchFamily="2" charset="0"/>
            </a:endParaRP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DDAAB02F-751C-45D4-8F6C-10F893080EEC}"/>
              </a:ext>
            </a:extLst>
          </p:cNvPr>
          <p:cNvSpPr txBox="1">
            <a:spLocks/>
          </p:cNvSpPr>
          <p:nvPr/>
        </p:nvSpPr>
        <p:spPr>
          <a:xfrm>
            <a:off x="6002700" y="1887300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91862C8E-DD15-4FC6-96AB-6DC938A6827B}"/>
              </a:ext>
            </a:extLst>
          </p:cNvPr>
          <p:cNvSpPr txBox="1">
            <a:spLocks/>
          </p:cNvSpPr>
          <p:nvPr/>
        </p:nvSpPr>
        <p:spPr>
          <a:xfrm>
            <a:off x="835011" y="187659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©www.thecurriculumcorner.com</a:t>
            </a:r>
          </a:p>
        </p:txBody>
      </p:sp>
    </p:spTree>
    <p:extLst>
      <p:ext uri="{BB962C8B-B14F-4D97-AF65-F5344CB8AC3E}">
        <p14:creationId xmlns:p14="http://schemas.microsoft.com/office/powerpoint/2010/main" val="2148302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292</Words>
  <Application>Microsoft Office PowerPoint</Application>
  <PresentationFormat>Custom</PresentationFormat>
  <Paragraphs>99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9</cp:revision>
  <dcterms:created xsi:type="dcterms:W3CDTF">2019-08-08T12:43:32Z</dcterms:created>
  <dcterms:modified xsi:type="dcterms:W3CDTF">2021-06-21T19:38:23Z</dcterms:modified>
</cp:coreProperties>
</file>