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7" r:id="rId6"/>
    <p:sldId id="257" r:id="rId7"/>
    <p:sldId id="261" r:id="rId8"/>
    <p:sldId id="262" r:id="rId9"/>
    <p:sldId id="263" r:id="rId10"/>
    <p:sldId id="264" r:id="rId11"/>
    <p:sldId id="265" r:id="rId12"/>
    <p:sldId id="266" r:id="rId1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984" y="10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768D-B030-4386-B915-121FCDA0F3F1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F5CA-BD78-4580-9BAD-3A97F2AFA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22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768D-B030-4386-B915-121FCDA0F3F1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F5CA-BD78-4580-9BAD-3A97F2AFA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8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768D-B030-4386-B915-121FCDA0F3F1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F5CA-BD78-4580-9BAD-3A97F2AFA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3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768D-B030-4386-B915-121FCDA0F3F1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F5CA-BD78-4580-9BAD-3A97F2AFA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47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768D-B030-4386-B915-121FCDA0F3F1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F5CA-BD78-4580-9BAD-3A97F2AFA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2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768D-B030-4386-B915-121FCDA0F3F1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F5CA-BD78-4580-9BAD-3A97F2AFA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5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768D-B030-4386-B915-121FCDA0F3F1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F5CA-BD78-4580-9BAD-3A97F2AFA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8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768D-B030-4386-B915-121FCDA0F3F1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F5CA-BD78-4580-9BAD-3A97F2AFA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5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768D-B030-4386-B915-121FCDA0F3F1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F5CA-BD78-4580-9BAD-3A97F2AFA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6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768D-B030-4386-B915-121FCDA0F3F1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F5CA-BD78-4580-9BAD-3A97F2AFA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8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768D-B030-4386-B915-121FCDA0F3F1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F5CA-BD78-4580-9BAD-3A97F2AFA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4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9768D-B030-4386-B915-121FCDA0F3F1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FF5CA-BD78-4580-9BAD-3A97F2AFA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8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BED42B-C29D-4A8D-BF0E-F47F75AB934E}"/>
              </a:ext>
            </a:extLst>
          </p:cNvPr>
          <p:cNvSpPr/>
          <p:nvPr/>
        </p:nvSpPr>
        <p:spPr>
          <a:xfrm>
            <a:off x="651682" y="989464"/>
            <a:ext cx="1688909" cy="83183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8DCCF5-301D-4989-8E44-53E4278E56F4}"/>
              </a:ext>
            </a:extLst>
          </p:cNvPr>
          <p:cNvSpPr txBox="1"/>
          <p:nvPr/>
        </p:nvSpPr>
        <p:spPr>
          <a:xfrm rot="16200000">
            <a:off x="-970572" y="4217595"/>
            <a:ext cx="476027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spc="600" dirty="0">
                <a:latin typeface="KG Primary Penmanship" panose="02000506000000020003" pitchFamily="2" charset="0"/>
              </a:rPr>
              <a:t>January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359849-A7F0-4225-AEDE-8BC143BE5D9F}"/>
              </a:ext>
            </a:extLst>
          </p:cNvPr>
          <p:cNvSpPr/>
          <p:nvPr/>
        </p:nvSpPr>
        <p:spPr>
          <a:xfrm>
            <a:off x="3165145" y="989464"/>
            <a:ext cx="1688909" cy="83183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8CBE73-A084-4794-82B0-028D042DD848}"/>
              </a:ext>
            </a:extLst>
          </p:cNvPr>
          <p:cNvSpPr txBox="1"/>
          <p:nvPr/>
        </p:nvSpPr>
        <p:spPr>
          <a:xfrm rot="16200000">
            <a:off x="1303115" y="4217595"/>
            <a:ext cx="523983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spc="600" dirty="0">
                <a:latin typeface="KG Primary Penmanship" panose="02000506000000020003" pitchFamily="2" charset="0"/>
              </a:rPr>
              <a:t>February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1FF2E8-C11E-40BA-BDAF-EE9B405619FB}"/>
              </a:ext>
            </a:extLst>
          </p:cNvPr>
          <p:cNvSpPr/>
          <p:nvPr/>
        </p:nvSpPr>
        <p:spPr>
          <a:xfrm>
            <a:off x="5678608" y="989464"/>
            <a:ext cx="1688909" cy="83183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F188E3-3351-4C2B-8624-031053FB1555}"/>
              </a:ext>
            </a:extLst>
          </p:cNvPr>
          <p:cNvSpPr txBox="1"/>
          <p:nvPr/>
        </p:nvSpPr>
        <p:spPr>
          <a:xfrm rot="16200000">
            <a:off x="4607307" y="4217595"/>
            <a:ext cx="365837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spc="600" dirty="0">
                <a:latin typeface="KG Primary Penmanship" panose="02000506000000020003" pitchFamily="2" charset="0"/>
              </a:rPr>
              <a:t>March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0B17BC-2B9F-4F8F-95BA-2B6DC68F5AE2}"/>
              </a:ext>
            </a:extLst>
          </p:cNvPr>
          <p:cNvSpPr txBox="1"/>
          <p:nvPr/>
        </p:nvSpPr>
        <p:spPr>
          <a:xfrm rot="16200000">
            <a:off x="1158056" y="1910389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AF6BDA-1E00-49F8-A9CD-467319946570}"/>
              </a:ext>
            </a:extLst>
          </p:cNvPr>
          <p:cNvSpPr txBox="1"/>
          <p:nvPr/>
        </p:nvSpPr>
        <p:spPr>
          <a:xfrm rot="16200000">
            <a:off x="3680253" y="1910389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C6F0B1-1C99-49A2-BBB0-996ED514FABE}"/>
              </a:ext>
            </a:extLst>
          </p:cNvPr>
          <p:cNvSpPr txBox="1"/>
          <p:nvPr/>
        </p:nvSpPr>
        <p:spPr>
          <a:xfrm rot="16200000">
            <a:off x="6202450" y="1910389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671083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4CB746A-CA1E-4677-8717-A32B65DA961F}"/>
              </a:ext>
            </a:extLst>
          </p:cNvPr>
          <p:cNvSpPr/>
          <p:nvPr/>
        </p:nvSpPr>
        <p:spPr>
          <a:xfrm>
            <a:off x="651682" y="586859"/>
            <a:ext cx="2553269" cy="2285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9B4AD-68A0-4316-9F70-7D60B638A6E5}"/>
              </a:ext>
            </a:extLst>
          </p:cNvPr>
          <p:cNvSpPr/>
          <p:nvPr/>
        </p:nvSpPr>
        <p:spPr>
          <a:xfrm>
            <a:off x="4567451" y="586858"/>
            <a:ext cx="2553269" cy="2285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7F79C81-0526-41B7-AD69-E4948DF8C88C}"/>
              </a:ext>
            </a:extLst>
          </p:cNvPr>
          <p:cNvSpPr/>
          <p:nvPr/>
        </p:nvSpPr>
        <p:spPr>
          <a:xfrm>
            <a:off x="651682" y="3956718"/>
            <a:ext cx="2553269" cy="2285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C450C7-FF1B-49D7-A4C3-3F747F83D8BF}"/>
              </a:ext>
            </a:extLst>
          </p:cNvPr>
          <p:cNvSpPr/>
          <p:nvPr/>
        </p:nvSpPr>
        <p:spPr>
          <a:xfrm>
            <a:off x="4567451" y="3956717"/>
            <a:ext cx="2553269" cy="2285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1D2B6F9-4BCE-4970-8655-EF6EAE3C073F}"/>
              </a:ext>
            </a:extLst>
          </p:cNvPr>
          <p:cNvSpPr/>
          <p:nvPr/>
        </p:nvSpPr>
        <p:spPr>
          <a:xfrm>
            <a:off x="651682" y="7326579"/>
            <a:ext cx="2553269" cy="2285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2525F06-EF12-4106-8D44-CA58CA3720C2}"/>
              </a:ext>
            </a:extLst>
          </p:cNvPr>
          <p:cNvSpPr/>
          <p:nvPr/>
        </p:nvSpPr>
        <p:spPr>
          <a:xfrm>
            <a:off x="4567451" y="7326578"/>
            <a:ext cx="2553269" cy="2285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24C4C7-988C-4E35-B829-013C1BC9A699}"/>
              </a:ext>
            </a:extLst>
          </p:cNvPr>
          <p:cNvSpPr txBox="1"/>
          <p:nvPr/>
        </p:nvSpPr>
        <p:spPr>
          <a:xfrm>
            <a:off x="5208813" y="406416"/>
            <a:ext cx="131959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latin typeface="KG Primary Penmanship" panose="02000506000000020003" pitchFamily="2" charset="0"/>
              </a:rPr>
              <a:t>19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1FE7FA-D272-45FC-8AF5-DF5E7B5DEBC7}"/>
              </a:ext>
            </a:extLst>
          </p:cNvPr>
          <p:cNvSpPr txBox="1"/>
          <p:nvPr/>
        </p:nvSpPr>
        <p:spPr>
          <a:xfrm>
            <a:off x="904932" y="3815689"/>
            <a:ext cx="204575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latin typeface="KG Primary Penmanship" panose="02000506000000020003" pitchFamily="2" charset="0"/>
              </a:rPr>
              <a:t>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DC4997-1A4F-4C04-9D94-93E785FA4EE6}"/>
              </a:ext>
            </a:extLst>
          </p:cNvPr>
          <p:cNvSpPr txBox="1"/>
          <p:nvPr/>
        </p:nvSpPr>
        <p:spPr>
          <a:xfrm>
            <a:off x="5187781" y="3705761"/>
            <a:ext cx="131478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latin typeface="KG Primary Penmanship" panose="02000506000000020003" pitchFamily="2" charset="0"/>
              </a:rPr>
              <a:t>21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9832F3-35FE-4E20-9255-A43E245FBB57}"/>
              </a:ext>
            </a:extLst>
          </p:cNvPr>
          <p:cNvSpPr txBox="1"/>
          <p:nvPr/>
        </p:nvSpPr>
        <p:spPr>
          <a:xfrm>
            <a:off x="1001913" y="7146135"/>
            <a:ext cx="185178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latin typeface="KG Primary Penmanship" panose="02000506000000020003" pitchFamily="2" charset="0"/>
              </a:rPr>
              <a:t>22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521250-83D0-450D-8CEC-73D70BA9C5D4}"/>
              </a:ext>
            </a:extLst>
          </p:cNvPr>
          <p:cNvSpPr txBox="1"/>
          <p:nvPr/>
        </p:nvSpPr>
        <p:spPr>
          <a:xfrm>
            <a:off x="4921875" y="7146135"/>
            <a:ext cx="189346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latin typeface="KG Primary Penmanship" panose="02000506000000020003" pitchFamily="2" charset="0"/>
              </a:rPr>
              <a:t>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964FF5-1F41-440E-B4A3-692B39B81130}"/>
              </a:ext>
            </a:extLst>
          </p:cNvPr>
          <p:cNvSpPr txBox="1"/>
          <p:nvPr/>
        </p:nvSpPr>
        <p:spPr>
          <a:xfrm>
            <a:off x="1266410" y="406416"/>
            <a:ext cx="132279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latin typeface="KG Primary Penmanship" panose="02000506000000020003" pitchFamily="2" charset="0"/>
              </a:rPr>
              <a:t>18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0A2539-6F4F-4973-8341-AF7F80352BDC}"/>
              </a:ext>
            </a:extLst>
          </p:cNvPr>
          <p:cNvSpPr txBox="1"/>
          <p:nvPr/>
        </p:nvSpPr>
        <p:spPr>
          <a:xfrm>
            <a:off x="873746" y="2651656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7C1B54-EFE6-49A2-AC4E-B12696012721}"/>
              </a:ext>
            </a:extLst>
          </p:cNvPr>
          <p:cNvSpPr txBox="1"/>
          <p:nvPr/>
        </p:nvSpPr>
        <p:spPr>
          <a:xfrm>
            <a:off x="873746" y="5972444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8ED5C8-43FC-4C47-9186-3DCABB73CA0C}"/>
              </a:ext>
            </a:extLst>
          </p:cNvPr>
          <p:cNvSpPr txBox="1"/>
          <p:nvPr/>
        </p:nvSpPr>
        <p:spPr>
          <a:xfrm>
            <a:off x="942606" y="9375763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54FF7B-BC3A-4079-959F-D45ABB44FF7B}"/>
              </a:ext>
            </a:extLst>
          </p:cNvPr>
          <p:cNvSpPr txBox="1"/>
          <p:nvPr/>
        </p:nvSpPr>
        <p:spPr>
          <a:xfrm>
            <a:off x="4783602" y="2647121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89E35A-378E-4B50-9E2B-F4528F32F0B8}"/>
              </a:ext>
            </a:extLst>
          </p:cNvPr>
          <p:cNvSpPr txBox="1"/>
          <p:nvPr/>
        </p:nvSpPr>
        <p:spPr>
          <a:xfrm>
            <a:off x="4783602" y="5967909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161A7C-007F-4050-921E-C283BCECB96C}"/>
              </a:ext>
            </a:extLst>
          </p:cNvPr>
          <p:cNvSpPr txBox="1"/>
          <p:nvPr/>
        </p:nvSpPr>
        <p:spPr>
          <a:xfrm>
            <a:off x="4852462" y="9371228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423279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4CB746A-CA1E-4677-8717-A32B65DA961F}"/>
              </a:ext>
            </a:extLst>
          </p:cNvPr>
          <p:cNvSpPr/>
          <p:nvPr/>
        </p:nvSpPr>
        <p:spPr>
          <a:xfrm>
            <a:off x="651682" y="586859"/>
            <a:ext cx="2553269" cy="2285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9B4AD-68A0-4316-9F70-7D60B638A6E5}"/>
              </a:ext>
            </a:extLst>
          </p:cNvPr>
          <p:cNvSpPr/>
          <p:nvPr/>
        </p:nvSpPr>
        <p:spPr>
          <a:xfrm>
            <a:off x="4567451" y="586858"/>
            <a:ext cx="2553269" cy="2285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7F79C81-0526-41B7-AD69-E4948DF8C88C}"/>
              </a:ext>
            </a:extLst>
          </p:cNvPr>
          <p:cNvSpPr/>
          <p:nvPr/>
        </p:nvSpPr>
        <p:spPr>
          <a:xfrm>
            <a:off x="651682" y="3956718"/>
            <a:ext cx="2553269" cy="2285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C450C7-FF1B-49D7-A4C3-3F747F83D8BF}"/>
              </a:ext>
            </a:extLst>
          </p:cNvPr>
          <p:cNvSpPr/>
          <p:nvPr/>
        </p:nvSpPr>
        <p:spPr>
          <a:xfrm>
            <a:off x="4567451" y="3956717"/>
            <a:ext cx="2553269" cy="2285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1D2B6F9-4BCE-4970-8655-EF6EAE3C073F}"/>
              </a:ext>
            </a:extLst>
          </p:cNvPr>
          <p:cNvSpPr/>
          <p:nvPr/>
        </p:nvSpPr>
        <p:spPr>
          <a:xfrm>
            <a:off x="651682" y="7326579"/>
            <a:ext cx="2553269" cy="2285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2525F06-EF12-4106-8D44-CA58CA3720C2}"/>
              </a:ext>
            </a:extLst>
          </p:cNvPr>
          <p:cNvSpPr/>
          <p:nvPr/>
        </p:nvSpPr>
        <p:spPr>
          <a:xfrm>
            <a:off x="4567451" y="7326578"/>
            <a:ext cx="2553269" cy="2285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24C4C7-988C-4E35-B829-013C1BC9A699}"/>
              </a:ext>
            </a:extLst>
          </p:cNvPr>
          <p:cNvSpPr txBox="1"/>
          <p:nvPr/>
        </p:nvSpPr>
        <p:spPr>
          <a:xfrm>
            <a:off x="4897859" y="406416"/>
            <a:ext cx="187262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latin typeface="KG Primary Penmanship" panose="02000506000000020003" pitchFamily="2" charset="0"/>
              </a:rPr>
              <a:t>25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1FE7FA-D272-45FC-8AF5-DF5E7B5DEBC7}"/>
              </a:ext>
            </a:extLst>
          </p:cNvPr>
          <p:cNvSpPr txBox="1"/>
          <p:nvPr/>
        </p:nvSpPr>
        <p:spPr>
          <a:xfrm>
            <a:off x="955424" y="3776276"/>
            <a:ext cx="194476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latin typeface="KG Primary Penmanship" panose="02000506000000020003" pitchFamily="2" charset="0"/>
              </a:rPr>
              <a:t>26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DC4997-1A4F-4C04-9D94-93E785FA4EE6}"/>
              </a:ext>
            </a:extLst>
          </p:cNvPr>
          <p:cNvSpPr txBox="1"/>
          <p:nvPr/>
        </p:nvSpPr>
        <p:spPr>
          <a:xfrm>
            <a:off x="4989888" y="3776276"/>
            <a:ext cx="192713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latin typeface="KG Primary Penmanship" panose="02000506000000020003" pitchFamily="2" charset="0"/>
              </a:rPr>
              <a:t>27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9832F3-35FE-4E20-9255-A43E245FBB57}"/>
              </a:ext>
            </a:extLst>
          </p:cNvPr>
          <p:cNvSpPr txBox="1"/>
          <p:nvPr/>
        </p:nvSpPr>
        <p:spPr>
          <a:xfrm>
            <a:off x="1001913" y="7146135"/>
            <a:ext cx="185980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latin typeface="KG Primary Penmanship" panose="02000506000000020003" pitchFamily="2" charset="0"/>
              </a:rPr>
              <a:t>28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521250-83D0-450D-8CEC-73D70BA9C5D4}"/>
              </a:ext>
            </a:extLst>
          </p:cNvPr>
          <p:cNvSpPr txBox="1"/>
          <p:nvPr/>
        </p:nvSpPr>
        <p:spPr>
          <a:xfrm>
            <a:off x="4921875" y="7146135"/>
            <a:ext cx="185659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latin typeface="KG Primary Penmanship" panose="02000506000000020003" pitchFamily="2" charset="0"/>
              </a:rPr>
              <a:t>29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964FF5-1F41-440E-B4A3-692B39B81130}"/>
              </a:ext>
            </a:extLst>
          </p:cNvPr>
          <p:cNvSpPr txBox="1"/>
          <p:nvPr/>
        </p:nvSpPr>
        <p:spPr>
          <a:xfrm>
            <a:off x="1001912" y="406416"/>
            <a:ext cx="185178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latin typeface="KG Primary Penmanship" panose="02000506000000020003" pitchFamily="2" charset="0"/>
              </a:rPr>
              <a:t>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5D00D6-2464-4482-ACD3-8DF225BFC4A8}"/>
              </a:ext>
            </a:extLst>
          </p:cNvPr>
          <p:cNvSpPr txBox="1"/>
          <p:nvPr/>
        </p:nvSpPr>
        <p:spPr>
          <a:xfrm>
            <a:off x="873746" y="2628604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EDA5B3-585C-4A6E-8E96-CE42B6C6C061}"/>
              </a:ext>
            </a:extLst>
          </p:cNvPr>
          <p:cNvSpPr txBox="1"/>
          <p:nvPr/>
        </p:nvSpPr>
        <p:spPr>
          <a:xfrm>
            <a:off x="873746" y="5949392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9F502F-109C-4FFE-951D-D8CBC8AF71D0}"/>
              </a:ext>
            </a:extLst>
          </p:cNvPr>
          <p:cNvSpPr txBox="1"/>
          <p:nvPr/>
        </p:nvSpPr>
        <p:spPr>
          <a:xfrm>
            <a:off x="942606" y="9352711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41EEBF-4EEF-4DD9-B131-8FE1441B3A7C}"/>
              </a:ext>
            </a:extLst>
          </p:cNvPr>
          <p:cNvSpPr txBox="1"/>
          <p:nvPr/>
        </p:nvSpPr>
        <p:spPr>
          <a:xfrm>
            <a:off x="4783602" y="2624069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A5EF49-C692-4D83-A560-321A92AED0E5}"/>
              </a:ext>
            </a:extLst>
          </p:cNvPr>
          <p:cNvSpPr txBox="1"/>
          <p:nvPr/>
        </p:nvSpPr>
        <p:spPr>
          <a:xfrm>
            <a:off x="4783602" y="5944857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97A318-CE1E-48FF-BBCE-1771404F6E50}"/>
              </a:ext>
            </a:extLst>
          </p:cNvPr>
          <p:cNvSpPr txBox="1"/>
          <p:nvPr/>
        </p:nvSpPr>
        <p:spPr>
          <a:xfrm>
            <a:off x="4852462" y="9348176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830477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4CB746A-CA1E-4677-8717-A32B65DA961F}"/>
              </a:ext>
            </a:extLst>
          </p:cNvPr>
          <p:cNvSpPr/>
          <p:nvPr/>
        </p:nvSpPr>
        <p:spPr>
          <a:xfrm>
            <a:off x="651682" y="586859"/>
            <a:ext cx="2553269" cy="2285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9B4AD-68A0-4316-9F70-7D60B638A6E5}"/>
              </a:ext>
            </a:extLst>
          </p:cNvPr>
          <p:cNvSpPr/>
          <p:nvPr/>
        </p:nvSpPr>
        <p:spPr>
          <a:xfrm>
            <a:off x="4567451" y="586858"/>
            <a:ext cx="2553269" cy="2285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7F79C81-0526-41B7-AD69-E4948DF8C88C}"/>
              </a:ext>
            </a:extLst>
          </p:cNvPr>
          <p:cNvSpPr/>
          <p:nvPr/>
        </p:nvSpPr>
        <p:spPr>
          <a:xfrm>
            <a:off x="651682" y="3956718"/>
            <a:ext cx="2553269" cy="2285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C450C7-FF1B-49D7-A4C3-3F747F83D8BF}"/>
              </a:ext>
            </a:extLst>
          </p:cNvPr>
          <p:cNvSpPr/>
          <p:nvPr/>
        </p:nvSpPr>
        <p:spPr>
          <a:xfrm>
            <a:off x="4567451" y="3956717"/>
            <a:ext cx="2553269" cy="2285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1D2B6F9-4BCE-4970-8655-EF6EAE3C073F}"/>
              </a:ext>
            </a:extLst>
          </p:cNvPr>
          <p:cNvSpPr/>
          <p:nvPr/>
        </p:nvSpPr>
        <p:spPr>
          <a:xfrm>
            <a:off x="651682" y="7326579"/>
            <a:ext cx="2553269" cy="2285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2525F06-EF12-4106-8D44-CA58CA3720C2}"/>
              </a:ext>
            </a:extLst>
          </p:cNvPr>
          <p:cNvSpPr/>
          <p:nvPr/>
        </p:nvSpPr>
        <p:spPr>
          <a:xfrm>
            <a:off x="4567451" y="7326578"/>
            <a:ext cx="2553269" cy="2285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24C4C7-988C-4E35-B829-013C1BC9A699}"/>
              </a:ext>
            </a:extLst>
          </p:cNvPr>
          <p:cNvSpPr txBox="1"/>
          <p:nvPr/>
        </p:nvSpPr>
        <p:spPr>
          <a:xfrm>
            <a:off x="5165854" y="406416"/>
            <a:ext cx="135646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latin typeface="KG Primary Penmanship" panose="02000506000000020003" pitchFamily="2" charset="0"/>
              </a:rPr>
              <a:t>31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964FF5-1F41-440E-B4A3-692B39B81130}"/>
              </a:ext>
            </a:extLst>
          </p:cNvPr>
          <p:cNvSpPr txBox="1"/>
          <p:nvPr/>
        </p:nvSpPr>
        <p:spPr>
          <a:xfrm>
            <a:off x="884089" y="406416"/>
            <a:ext cx="208743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latin typeface="KG Primary Penmanship" panose="02000506000000020003" pitchFamily="2" charset="0"/>
              </a:rPr>
              <a:t>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1732CF-EC4B-40F0-856A-C3DC27489C06}"/>
              </a:ext>
            </a:extLst>
          </p:cNvPr>
          <p:cNvSpPr txBox="1"/>
          <p:nvPr/>
        </p:nvSpPr>
        <p:spPr>
          <a:xfrm>
            <a:off x="873746" y="2628604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DA74C5-E86E-4749-8428-8FC49D842922}"/>
              </a:ext>
            </a:extLst>
          </p:cNvPr>
          <p:cNvSpPr txBox="1"/>
          <p:nvPr/>
        </p:nvSpPr>
        <p:spPr>
          <a:xfrm>
            <a:off x="873746" y="5949392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AADDAF-0FB9-4A90-B28C-5B7317600A39}"/>
              </a:ext>
            </a:extLst>
          </p:cNvPr>
          <p:cNvSpPr txBox="1"/>
          <p:nvPr/>
        </p:nvSpPr>
        <p:spPr>
          <a:xfrm>
            <a:off x="942606" y="9352711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EA7E55-7AB3-42F7-BFA8-304EE89F68BA}"/>
              </a:ext>
            </a:extLst>
          </p:cNvPr>
          <p:cNvSpPr txBox="1"/>
          <p:nvPr/>
        </p:nvSpPr>
        <p:spPr>
          <a:xfrm>
            <a:off x="4783602" y="2624069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B686C5-D0DC-4D25-A0DF-E7276DC20699}"/>
              </a:ext>
            </a:extLst>
          </p:cNvPr>
          <p:cNvSpPr txBox="1"/>
          <p:nvPr/>
        </p:nvSpPr>
        <p:spPr>
          <a:xfrm>
            <a:off x="4783602" y="5944857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240812-DE16-4035-9F5C-68E9E6A6B026}"/>
              </a:ext>
            </a:extLst>
          </p:cNvPr>
          <p:cNvSpPr txBox="1"/>
          <p:nvPr/>
        </p:nvSpPr>
        <p:spPr>
          <a:xfrm>
            <a:off x="4852462" y="9348176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714723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BED42B-C29D-4A8D-BF0E-F47F75AB934E}"/>
              </a:ext>
            </a:extLst>
          </p:cNvPr>
          <p:cNvSpPr/>
          <p:nvPr/>
        </p:nvSpPr>
        <p:spPr>
          <a:xfrm>
            <a:off x="651682" y="989464"/>
            <a:ext cx="1688909" cy="83183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8DCCF5-301D-4989-8E44-53E4278E56F4}"/>
              </a:ext>
            </a:extLst>
          </p:cNvPr>
          <p:cNvSpPr txBox="1"/>
          <p:nvPr/>
        </p:nvSpPr>
        <p:spPr>
          <a:xfrm rot="16200000">
            <a:off x="-16464" y="4217595"/>
            <a:ext cx="285206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spc="600" dirty="0">
                <a:latin typeface="KG Primary Penmanship" panose="02000506000000020003" pitchFamily="2" charset="0"/>
              </a:rPr>
              <a:t>April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359849-A7F0-4225-AEDE-8BC143BE5D9F}"/>
              </a:ext>
            </a:extLst>
          </p:cNvPr>
          <p:cNvSpPr/>
          <p:nvPr/>
        </p:nvSpPr>
        <p:spPr>
          <a:xfrm>
            <a:off x="3165145" y="989464"/>
            <a:ext cx="1688909" cy="83183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8CBE73-A084-4794-82B0-028D042DD848}"/>
              </a:ext>
            </a:extLst>
          </p:cNvPr>
          <p:cNvSpPr txBox="1"/>
          <p:nvPr/>
        </p:nvSpPr>
        <p:spPr>
          <a:xfrm rot="16200000">
            <a:off x="2679742" y="4217595"/>
            <a:ext cx="248657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spc="600" dirty="0">
                <a:latin typeface="KG Primary Penmanship" panose="02000506000000020003" pitchFamily="2" charset="0"/>
              </a:rPr>
              <a:t>May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1FF2E8-C11E-40BA-BDAF-EE9B405619FB}"/>
              </a:ext>
            </a:extLst>
          </p:cNvPr>
          <p:cNvSpPr/>
          <p:nvPr/>
        </p:nvSpPr>
        <p:spPr>
          <a:xfrm>
            <a:off x="5678608" y="989464"/>
            <a:ext cx="1688909" cy="83183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F188E3-3351-4C2B-8624-031053FB1555}"/>
              </a:ext>
            </a:extLst>
          </p:cNvPr>
          <p:cNvSpPr txBox="1"/>
          <p:nvPr/>
        </p:nvSpPr>
        <p:spPr>
          <a:xfrm rot="16200000">
            <a:off x="5015753" y="4217595"/>
            <a:ext cx="284148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spc="600" dirty="0">
                <a:latin typeface="KG Primary Penmanship" panose="02000506000000020003" pitchFamily="2" charset="0"/>
              </a:rPr>
              <a:t>June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C5F8F7-E886-44C6-8B02-4CC66DA274A9}"/>
              </a:ext>
            </a:extLst>
          </p:cNvPr>
          <p:cNvSpPr txBox="1"/>
          <p:nvPr/>
        </p:nvSpPr>
        <p:spPr>
          <a:xfrm rot="16200000">
            <a:off x="1158056" y="1910389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F758BC-5534-4E16-8225-D052A9225A2B}"/>
              </a:ext>
            </a:extLst>
          </p:cNvPr>
          <p:cNvSpPr txBox="1"/>
          <p:nvPr/>
        </p:nvSpPr>
        <p:spPr>
          <a:xfrm rot="16200000">
            <a:off x="3680253" y="1910389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D77422-CED1-40AF-B63A-80AEB5D58806}"/>
              </a:ext>
            </a:extLst>
          </p:cNvPr>
          <p:cNvSpPr txBox="1"/>
          <p:nvPr/>
        </p:nvSpPr>
        <p:spPr>
          <a:xfrm rot="16200000">
            <a:off x="6202450" y="1910389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81301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BED42B-C29D-4A8D-BF0E-F47F75AB934E}"/>
              </a:ext>
            </a:extLst>
          </p:cNvPr>
          <p:cNvSpPr/>
          <p:nvPr/>
        </p:nvSpPr>
        <p:spPr>
          <a:xfrm>
            <a:off x="651682" y="989464"/>
            <a:ext cx="1688909" cy="83183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8DCCF5-301D-4989-8E44-53E4278E56F4}"/>
              </a:ext>
            </a:extLst>
          </p:cNvPr>
          <p:cNvSpPr txBox="1"/>
          <p:nvPr/>
        </p:nvSpPr>
        <p:spPr>
          <a:xfrm rot="16200000">
            <a:off x="141112" y="4217595"/>
            <a:ext cx="253691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spc="600" dirty="0">
                <a:latin typeface="KG Primary Penmanship" panose="02000506000000020003" pitchFamily="2" charset="0"/>
              </a:rPr>
              <a:t>July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359849-A7F0-4225-AEDE-8BC143BE5D9F}"/>
              </a:ext>
            </a:extLst>
          </p:cNvPr>
          <p:cNvSpPr/>
          <p:nvPr/>
        </p:nvSpPr>
        <p:spPr>
          <a:xfrm>
            <a:off x="3165145" y="989464"/>
            <a:ext cx="1688909" cy="83183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8CBE73-A084-4794-82B0-028D042DD848}"/>
              </a:ext>
            </a:extLst>
          </p:cNvPr>
          <p:cNvSpPr txBox="1"/>
          <p:nvPr/>
        </p:nvSpPr>
        <p:spPr>
          <a:xfrm rot="16200000">
            <a:off x="1911552" y="4217595"/>
            <a:ext cx="402296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spc="600" dirty="0">
                <a:latin typeface="KG Primary Penmanship" panose="02000506000000020003" pitchFamily="2" charset="0"/>
              </a:rPr>
              <a:t>August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1FF2E8-C11E-40BA-BDAF-EE9B405619FB}"/>
              </a:ext>
            </a:extLst>
          </p:cNvPr>
          <p:cNvSpPr/>
          <p:nvPr/>
        </p:nvSpPr>
        <p:spPr>
          <a:xfrm>
            <a:off x="5678608" y="989464"/>
            <a:ext cx="1688909" cy="83183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F188E3-3351-4C2B-8624-031053FB1555}"/>
              </a:ext>
            </a:extLst>
          </p:cNvPr>
          <p:cNvSpPr txBox="1"/>
          <p:nvPr/>
        </p:nvSpPr>
        <p:spPr>
          <a:xfrm rot="16200000">
            <a:off x="3363989" y="4217595"/>
            <a:ext cx="614501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spc="600" dirty="0">
                <a:latin typeface="KG Primary Penmanship" panose="02000506000000020003" pitchFamily="2" charset="0"/>
              </a:rPr>
              <a:t>September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C3BFB5-D816-4973-BCC3-3513A2FA6074}"/>
              </a:ext>
            </a:extLst>
          </p:cNvPr>
          <p:cNvSpPr txBox="1"/>
          <p:nvPr/>
        </p:nvSpPr>
        <p:spPr>
          <a:xfrm rot="16200000">
            <a:off x="1158056" y="1910389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C481C9-FC5E-4B5D-A950-2EEE6A8B6957}"/>
              </a:ext>
            </a:extLst>
          </p:cNvPr>
          <p:cNvSpPr txBox="1"/>
          <p:nvPr/>
        </p:nvSpPr>
        <p:spPr>
          <a:xfrm rot="16200000">
            <a:off x="3680253" y="1910389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D8CA88-2117-4797-B9BF-7CDEB82256D5}"/>
              </a:ext>
            </a:extLst>
          </p:cNvPr>
          <p:cNvSpPr txBox="1"/>
          <p:nvPr/>
        </p:nvSpPr>
        <p:spPr>
          <a:xfrm rot="16200000">
            <a:off x="6202450" y="1910389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951681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BED42B-C29D-4A8D-BF0E-F47F75AB934E}"/>
              </a:ext>
            </a:extLst>
          </p:cNvPr>
          <p:cNvSpPr/>
          <p:nvPr/>
        </p:nvSpPr>
        <p:spPr>
          <a:xfrm>
            <a:off x="651682" y="989464"/>
            <a:ext cx="1688909" cy="83183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8DCCF5-301D-4989-8E44-53E4278E56F4}"/>
              </a:ext>
            </a:extLst>
          </p:cNvPr>
          <p:cNvSpPr txBox="1"/>
          <p:nvPr/>
        </p:nvSpPr>
        <p:spPr>
          <a:xfrm rot="16200000">
            <a:off x="-899266" y="4217595"/>
            <a:ext cx="461767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spc="600" dirty="0">
                <a:latin typeface="KG Primary Penmanship" panose="02000506000000020003" pitchFamily="2" charset="0"/>
              </a:rPr>
              <a:t>October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359849-A7F0-4225-AEDE-8BC143BE5D9F}"/>
              </a:ext>
            </a:extLst>
          </p:cNvPr>
          <p:cNvSpPr/>
          <p:nvPr/>
        </p:nvSpPr>
        <p:spPr>
          <a:xfrm>
            <a:off x="3165145" y="989464"/>
            <a:ext cx="1688909" cy="83183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8CBE73-A084-4794-82B0-028D042DD848}"/>
              </a:ext>
            </a:extLst>
          </p:cNvPr>
          <p:cNvSpPr txBox="1"/>
          <p:nvPr/>
        </p:nvSpPr>
        <p:spPr>
          <a:xfrm rot="16200000">
            <a:off x="1109476" y="4217595"/>
            <a:ext cx="562711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spc="600" dirty="0">
                <a:latin typeface="KG Primary Penmanship" panose="02000506000000020003" pitchFamily="2" charset="0"/>
              </a:rPr>
              <a:t>November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1FF2E8-C11E-40BA-BDAF-EE9B405619FB}"/>
              </a:ext>
            </a:extLst>
          </p:cNvPr>
          <p:cNvSpPr/>
          <p:nvPr/>
        </p:nvSpPr>
        <p:spPr>
          <a:xfrm>
            <a:off x="5678608" y="989464"/>
            <a:ext cx="1688909" cy="83183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F188E3-3351-4C2B-8624-031053FB1555}"/>
              </a:ext>
            </a:extLst>
          </p:cNvPr>
          <p:cNvSpPr txBox="1"/>
          <p:nvPr/>
        </p:nvSpPr>
        <p:spPr>
          <a:xfrm rot="16200000">
            <a:off x="3574978" y="4217595"/>
            <a:ext cx="572304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spc="600" dirty="0">
                <a:latin typeface="KG Primary Penmanship" panose="02000506000000020003" pitchFamily="2" charset="0"/>
              </a:rPr>
              <a:t>December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1B4C76-74A5-4CE4-85E6-1974B094BB0D}"/>
              </a:ext>
            </a:extLst>
          </p:cNvPr>
          <p:cNvSpPr txBox="1"/>
          <p:nvPr/>
        </p:nvSpPr>
        <p:spPr>
          <a:xfrm rot="16200000">
            <a:off x="1158056" y="1910389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0E414C-808D-42CB-91C1-1561E2ABCE18}"/>
              </a:ext>
            </a:extLst>
          </p:cNvPr>
          <p:cNvSpPr txBox="1"/>
          <p:nvPr/>
        </p:nvSpPr>
        <p:spPr>
          <a:xfrm rot="16200000">
            <a:off x="3680253" y="1910389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33551F-8B6C-4E0B-98EF-E110F9E443F1}"/>
              </a:ext>
            </a:extLst>
          </p:cNvPr>
          <p:cNvSpPr txBox="1"/>
          <p:nvPr/>
        </p:nvSpPr>
        <p:spPr>
          <a:xfrm rot="16200000">
            <a:off x="6202450" y="1910389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389510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BED42B-C29D-4A8D-BF0E-F47F75AB934E}"/>
              </a:ext>
            </a:extLst>
          </p:cNvPr>
          <p:cNvSpPr/>
          <p:nvPr/>
        </p:nvSpPr>
        <p:spPr>
          <a:xfrm>
            <a:off x="651682" y="989464"/>
            <a:ext cx="1688909" cy="83183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8DCCF5-301D-4989-8E44-53E4278E56F4}"/>
              </a:ext>
            </a:extLst>
          </p:cNvPr>
          <p:cNvSpPr txBox="1"/>
          <p:nvPr/>
        </p:nvSpPr>
        <p:spPr>
          <a:xfrm rot="16200000">
            <a:off x="-1488913" y="4217595"/>
            <a:ext cx="579697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spc="600" dirty="0">
                <a:latin typeface="KG Primary Penmanship" panose="02000506000000020003" pitchFamily="2" charset="0"/>
              </a:rPr>
              <a:t>yesterday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359849-A7F0-4225-AEDE-8BC143BE5D9F}"/>
              </a:ext>
            </a:extLst>
          </p:cNvPr>
          <p:cNvSpPr/>
          <p:nvPr/>
        </p:nvSpPr>
        <p:spPr>
          <a:xfrm>
            <a:off x="3165145" y="989464"/>
            <a:ext cx="1688909" cy="83183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8CBE73-A084-4794-82B0-028D042DD848}"/>
              </a:ext>
            </a:extLst>
          </p:cNvPr>
          <p:cNvSpPr txBox="1"/>
          <p:nvPr/>
        </p:nvSpPr>
        <p:spPr>
          <a:xfrm rot="16200000">
            <a:off x="2254727" y="4217595"/>
            <a:ext cx="333661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spc="600" dirty="0">
                <a:latin typeface="KG Primary Penmanship" panose="02000506000000020003" pitchFamily="2" charset="0"/>
              </a:rPr>
              <a:t>today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1FF2E8-C11E-40BA-BDAF-EE9B405619FB}"/>
              </a:ext>
            </a:extLst>
          </p:cNvPr>
          <p:cNvSpPr/>
          <p:nvPr/>
        </p:nvSpPr>
        <p:spPr>
          <a:xfrm>
            <a:off x="5678608" y="989464"/>
            <a:ext cx="1688909" cy="83183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F188E3-3351-4C2B-8624-031053FB1555}"/>
              </a:ext>
            </a:extLst>
          </p:cNvPr>
          <p:cNvSpPr txBox="1"/>
          <p:nvPr/>
        </p:nvSpPr>
        <p:spPr>
          <a:xfrm rot="16200000">
            <a:off x="3611913" y="4217595"/>
            <a:ext cx="564917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spc="600" dirty="0">
                <a:latin typeface="KG Primary Penmanship" panose="02000506000000020003" pitchFamily="2" charset="0"/>
              </a:rPr>
              <a:t>tomorrow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CA5857-2D9F-4F0D-B5E6-6BBBE21FA37B}"/>
              </a:ext>
            </a:extLst>
          </p:cNvPr>
          <p:cNvSpPr txBox="1"/>
          <p:nvPr/>
        </p:nvSpPr>
        <p:spPr>
          <a:xfrm rot="16200000">
            <a:off x="1158056" y="1910389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238AC0-CDC2-49B3-A3AF-1C320131FE76}"/>
              </a:ext>
            </a:extLst>
          </p:cNvPr>
          <p:cNvSpPr txBox="1"/>
          <p:nvPr/>
        </p:nvSpPr>
        <p:spPr>
          <a:xfrm rot="16200000">
            <a:off x="3680253" y="1910389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5ABD16-52C8-4409-83CC-196AF0660162}"/>
              </a:ext>
            </a:extLst>
          </p:cNvPr>
          <p:cNvSpPr txBox="1"/>
          <p:nvPr/>
        </p:nvSpPr>
        <p:spPr>
          <a:xfrm rot="16200000">
            <a:off x="6202450" y="1910389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353574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4CB746A-CA1E-4677-8717-A32B65DA961F}"/>
              </a:ext>
            </a:extLst>
          </p:cNvPr>
          <p:cNvSpPr/>
          <p:nvPr/>
        </p:nvSpPr>
        <p:spPr>
          <a:xfrm>
            <a:off x="651682" y="586859"/>
            <a:ext cx="2553269" cy="2285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9B4AD-68A0-4316-9F70-7D60B638A6E5}"/>
              </a:ext>
            </a:extLst>
          </p:cNvPr>
          <p:cNvSpPr/>
          <p:nvPr/>
        </p:nvSpPr>
        <p:spPr>
          <a:xfrm>
            <a:off x="4567451" y="586858"/>
            <a:ext cx="2553269" cy="2285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7F79C81-0526-41B7-AD69-E4948DF8C88C}"/>
              </a:ext>
            </a:extLst>
          </p:cNvPr>
          <p:cNvSpPr/>
          <p:nvPr/>
        </p:nvSpPr>
        <p:spPr>
          <a:xfrm>
            <a:off x="651682" y="3956718"/>
            <a:ext cx="2553269" cy="2285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C450C7-FF1B-49D7-A4C3-3F747F83D8BF}"/>
              </a:ext>
            </a:extLst>
          </p:cNvPr>
          <p:cNvSpPr/>
          <p:nvPr/>
        </p:nvSpPr>
        <p:spPr>
          <a:xfrm>
            <a:off x="4567451" y="3956717"/>
            <a:ext cx="2553269" cy="2285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1D2B6F9-4BCE-4970-8655-EF6EAE3C073F}"/>
              </a:ext>
            </a:extLst>
          </p:cNvPr>
          <p:cNvSpPr/>
          <p:nvPr/>
        </p:nvSpPr>
        <p:spPr>
          <a:xfrm>
            <a:off x="651682" y="7326579"/>
            <a:ext cx="2553269" cy="2285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2525F06-EF12-4106-8D44-CA58CA3720C2}"/>
              </a:ext>
            </a:extLst>
          </p:cNvPr>
          <p:cNvSpPr/>
          <p:nvPr/>
        </p:nvSpPr>
        <p:spPr>
          <a:xfrm>
            <a:off x="4567451" y="7326578"/>
            <a:ext cx="2553269" cy="2285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8940D9-F185-4268-9BB5-E07ABA638483}"/>
              </a:ext>
            </a:extLst>
          </p:cNvPr>
          <p:cNvSpPr txBox="1"/>
          <p:nvPr/>
        </p:nvSpPr>
        <p:spPr>
          <a:xfrm>
            <a:off x="942606" y="1268190"/>
            <a:ext cx="19623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KG Primary Penmanship" panose="02000506000000020003" pitchFamily="2" charset="0"/>
              </a:rPr>
              <a:t>Monday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24C4C7-988C-4E35-B829-013C1BC9A699}"/>
              </a:ext>
            </a:extLst>
          </p:cNvPr>
          <p:cNvSpPr txBox="1"/>
          <p:nvPr/>
        </p:nvSpPr>
        <p:spPr>
          <a:xfrm>
            <a:off x="4801107" y="1268190"/>
            <a:ext cx="20859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KG Primary Penmanship" panose="02000506000000020003" pitchFamily="2" charset="0"/>
              </a:rPr>
              <a:t>Tuesday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570E20-ABFB-43C1-99EA-2A2B30F49F86}"/>
              </a:ext>
            </a:extLst>
          </p:cNvPr>
          <p:cNvSpPr txBox="1"/>
          <p:nvPr/>
        </p:nvSpPr>
        <p:spPr>
          <a:xfrm>
            <a:off x="666318" y="4684215"/>
            <a:ext cx="2522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KG Primary Penmanship" panose="02000506000000020003" pitchFamily="2" charset="0"/>
              </a:rPr>
              <a:t>Wednesday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2B4C2E1-5C00-4E19-AFF4-EB5656632B3A}"/>
              </a:ext>
            </a:extLst>
          </p:cNvPr>
          <p:cNvSpPr txBox="1"/>
          <p:nvPr/>
        </p:nvSpPr>
        <p:spPr>
          <a:xfrm>
            <a:off x="4667320" y="4567535"/>
            <a:ext cx="23535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KG Primary Penmanship" panose="02000506000000020003" pitchFamily="2" charset="0"/>
              </a:rPr>
              <a:t>Thursday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E1B4BB7-51D8-4C0C-9B86-BE5E0AC1D07E}"/>
              </a:ext>
            </a:extLst>
          </p:cNvPr>
          <p:cNvSpPr txBox="1"/>
          <p:nvPr/>
        </p:nvSpPr>
        <p:spPr>
          <a:xfrm>
            <a:off x="4711562" y="8002221"/>
            <a:ext cx="23092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KG Primary Penmanship" panose="02000506000000020003" pitchFamily="2" charset="0"/>
              </a:rPr>
              <a:t>Saturday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C3CA0D6-3206-4D16-9044-49430C37A4E3}"/>
              </a:ext>
            </a:extLst>
          </p:cNvPr>
          <p:cNvSpPr txBox="1"/>
          <p:nvPr/>
        </p:nvSpPr>
        <p:spPr>
          <a:xfrm>
            <a:off x="1108164" y="8002221"/>
            <a:ext cx="16312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KG Primary Penmanship" panose="02000506000000020003" pitchFamily="2" charset="0"/>
              </a:rPr>
              <a:t>Friday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7A735A-9F7A-4DCA-8295-49F5F94551B0}"/>
              </a:ext>
            </a:extLst>
          </p:cNvPr>
          <p:cNvSpPr txBox="1"/>
          <p:nvPr/>
        </p:nvSpPr>
        <p:spPr>
          <a:xfrm>
            <a:off x="873746" y="2605552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1D7755-60B0-441A-99D7-73458A4E4A22}"/>
              </a:ext>
            </a:extLst>
          </p:cNvPr>
          <p:cNvSpPr txBox="1"/>
          <p:nvPr/>
        </p:nvSpPr>
        <p:spPr>
          <a:xfrm>
            <a:off x="873746" y="5926340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AC478B-95D5-425E-8F4B-B3A3A47FB807}"/>
              </a:ext>
            </a:extLst>
          </p:cNvPr>
          <p:cNvSpPr txBox="1"/>
          <p:nvPr/>
        </p:nvSpPr>
        <p:spPr>
          <a:xfrm>
            <a:off x="942606" y="9329659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CDF863-B88A-4E88-B724-C7DF4CF473CD}"/>
              </a:ext>
            </a:extLst>
          </p:cNvPr>
          <p:cNvSpPr txBox="1"/>
          <p:nvPr/>
        </p:nvSpPr>
        <p:spPr>
          <a:xfrm>
            <a:off x="4783602" y="2601017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87F5CB-AD47-40CF-A523-2F32C073A904}"/>
              </a:ext>
            </a:extLst>
          </p:cNvPr>
          <p:cNvSpPr txBox="1"/>
          <p:nvPr/>
        </p:nvSpPr>
        <p:spPr>
          <a:xfrm>
            <a:off x="4783602" y="5921805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5F7783-3114-432A-96BA-56C509CE6C9F}"/>
              </a:ext>
            </a:extLst>
          </p:cNvPr>
          <p:cNvSpPr txBox="1"/>
          <p:nvPr/>
        </p:nvSpPr>
        <p:spPr>
          <a:xfrm>
            <a:off x="4852462" y="9325124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191042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4CB746A-CA1E-4677-8717-A32B65DA961F}"/>
              </a:ext>
            </a:extLst>
          </p:cNvPr>
          <p:cNvSpPr/>
          <p:nvPr/>
        </p:nvSpPr>
        <p:spPr>
          <a:xfrm>
            <a:off x="651682" y="586859"/>
            <a:ext cx="2553269" cy="2285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9B4AD-68A0-4316-9F70-7D60B638A6E5}"/>
              </a:ext>
            </a:extLst>
          </p:cNvPr>
          <p:cNvSpPr/>
          <p:nvPr/>
        </p:nvSpPr>
        <p:spPr>
          <a:xfrm>
            <a:off x="4567451" y="586858"/>
            <a:ext cx="2553269" cy="2285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7F79C81-0526-41B7-AD69-E4948DF8C88C}"/>
              </a:ext>
            </a:extLst>
          </p:cNvPr>
          <p:cNvSpPr/>
          <p:nvPr/>
        </p:nvSpPr>
        <p:spPr>
          <a:xfrm>
            <a:off x="651682" y="3956718"/>
            <a:ext cx="2553269" cy="2285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C450C7-FF1B-49D7-A4C3-3F747F83D8BF}"/>
              </a:ext>
            </a:extLst>
          </p:cNvPr>
          <p:cNvSpPr/>
          <p:nvPr/>
        </p:nvSpPr>
        <p:spPr>
          <a:xfrm>
            <a:off x="4567451" y="3956717"/>
            <a:ext cx="2553269" cy="2285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1D2B6F9-4BCE-4970-8655-EF6EAE3C073F}"/>
              </a:ext>
            </a:extLst>
          </p:cNvPr>
          <p:cNvSpPr/>
          <p:nvPr/>
        </p:nvSpPr>
        <p:spPr>
          <a:xfrm>
            <a:off x="651682" y="7326579"/>
            <a:ext cx="2553269" cy="2285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2525F06-EF12-4106-8D44-CA58CA3720C2}"/>
              </a:ext>
            </a:extLst>
          </p:cNvPr>
          <p:cNvSpPr/>
          <p:nvPr/>
        </p:nvSpPr>
        <p:spPr>
          <a:xfrm>
            <a:off x="4567451" y="7326578"/>
            <a:ext cx="2553269" cy="2285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8940D9-F185-4268-9BB5-E07ABA638483}"/>
              </a:ext>
            </a:extLst>
          </p:cNvPr>
          <p:cNvSpPr txBox="1"/>
          <p:nvPr/>
        </p:nvSpPr>
        <p:spPr>
          <a:xfrm>
            <a:off x="1012336" y="1273962"/>
            <a:ext cx="18229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KG Primary Penmanship" panose="02000506000000020003" pitchFamily="2" charset="0"/>
              </a:rPr>
              <a:t>Sunday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24C4C7-988C-4E35-B829-013C1BC9A699}"/>
              </a:ext>
            </a:extLst>
          </p:cNvPr>
          <p:cNvSpPr txBox="1"/>
          <p:nvPr/>
        </p:nvSpPr>
        <p:spPr>
          <a:xfrm>
            <a:off x="5625594" y="445827"/>
            <a:ext cx="48122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latin typeface="KG Primary Penmanship" panose="02000506000000020003" pitchFamily="2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1FE7FA-D272-45FC-8AF5-DF5E7B5DEBC7}"/>
              </a:ext>
            </a:extLst>
          </p:cNvPr>
          <p:cNvSpPr txBox="1"/>
          <p:nvPr/>
        </p:nvSpPr>
        <p:spPr>
          <a:xfrm>
            <a:off x="1414689" y="3839570"/>
            <a:ext cx="101822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latin typeface="KG Primary Penmanship" panose="02000506000000020003" pitchFamily="2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DC4997-1A4F-4C04-9D94-93E785FA4EE6}"/>
              </a:ext>
            </a:extLst>
          </p:cNvPr>
          <p:cNvSpPr txBox="1"/>
          <p:nvPr/>
        </p:nvSpPr>
        <p:spPr>
          <a:xfrm>
            <a:off x="5357091" y="3705761"/>
            <a:ext cx="105990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latin typeface="KG Primary Penmanship" panose="02000506000000020003" pitchFamily="2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9832F3-35FE-4E20-9255-A43E245FBB57}"/>
              </a:ext>
            </a:extLst>
          </p:cNvPr>
          <p:cNvSpPr txBox="1"/>
          <p:nvPr/>
        </p:nvSpPr>
        <p:spPr>
          <a:xfrm>
            <a:off x="1414689" y="7240137"/>
            <a:ext cx="101822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latin typeface="KG Primary Penmanship" panose="02000506000000020003" pitchFamily="2" charset="0"/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521250-83D0-450D-8CEC-73D70BA9C5D4}"/>
              </a:ext>
            </a:extLst>
          </p:cNvPr>
          <p:cNvSpPr txBox="1"/>
          <p:nvPr/>
        </p:nvSpPr>
        <p:spPr>
          <a:xfrm>
            <a:off x="5357091" y="7106328"/>
            <a:ext cx="105990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latin typeface="KG Primary Penmanship" panose="02000506000000020003" pitchFamily="2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FEDFD8-7073-46D9-80F5-266E96D0715D}"/>
              </a:ext>
            </a:extLst>
          </p:cNvPr>
          <p:cNvSpPr txBox="1"/>
          <p:nvPr/>
        </p:nvSpPr>
        <p:spPr>
          <a:xfrm>
            <a:off x="845113" y="2660314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F93371-DE1B-405E-A750-3D23060785B0}"/>
              </a:ext>
            </a:extLst>
          </p:cNvPr>
          <p:cNvSpPr txBox="1"/>
          <p:nvPr/>
        </p:nvSpPr>
        <p:spPr>
          <a:xfrm>
            <a:off x="845113" y="5981102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7EB3D2-B553-49D2-B5C1-56CCB8492E1C}"/>
              </a:ext>
            </a:extLst>
          </p:cNvPr>
          <p:cNvSpPr txBox="1"/>
          <p:nvPr/>
        </p:nvSpPr>
        <p:spPr>
          <a:xfrm>
            <a:off x="913973" y="9384421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3649DC-117A-48E4-8ED4-9E3A3EC3BD48}"/>
              </a:ext>
            </a:extLst>
          </p:cNvPr>
          <p:cNvSpPr txBox="1"/>
          <p:nvPr/>
        </p:nvSpPr>
        <p:spPr>
          <a:xfrm>
            <a:off x="4754969" y="2655779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0DF473-8092-4D15-88FF-2FD9DAE858A1}"/>
              </a:ext>
            </a:extLst>
          </p:cNvPr>
          <p:cNvSpPr txBox="1"/>
          <p:nvPr/>
        </p:nvSpPr>
        <p:spPr>
          <a:xfrm>
            <a:off x="4754969" y="5976567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3673CD-5B71-4F7A-8CFB-C47B779679FF}"/>
              </a:ext>
            </a:extLst>
          </p:cNvPr>
          <p:cNvSpPr txBox="1"/>
          <p:nvPr/>
        </p:nvSpPr>
        <p:spPr>
          <a:xfrm>
            <a:off x="4823829" y="9379886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269061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4CB746A-CA1E-4677-8717-A32B65DA961F}"/>
              </a:ext>
            </a:extLst>
          </p:cNvPr>
          <p:cNvSpPr/>
          <p:nvPr/>
        </p:nvSpPr>
        <p:spPr>
          <a:xfrm>
            <a:off x="651682" y="586859"/>
            <a:ext cx="2553269" cy="2285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9B4AD-68A0-4316-9F70-7D60B638A6E5}"/>
              </a:ext>
            </a:extLst>
          </p:cNvPr>
          <p:cNvSpPr/>
          <p:nvPr/>
        </p:nvSpPr>
        <p:spPr>
          <a:xfrm>
            <a:off x="4567451" y="586858"/>
            <a:ext cx="2553269" cy="2285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7F79C81-0526-41B7-AD69-E4948DF8C88C}"/>
              </a:ext>
            </a:extLst>
          </p:cNvPr>
          <p:cNvSpPr/>
          <p:nvPr/>
        </p:nvSpPr>
        <p:spPr>
          <a:xfrm>
            <a:off x="651682" y="3956718"/>
            <a:ext cx="2553269" cy="2285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C450C7-FF1B-49D7-A4C3-3F747F83D8BF}"/>
              </a:ext>
            </a:extLst>
          </p:cNvPr>
          <p:cNvSpPr/>
          <p:nvPr/>
        </p:nvSpPr>
        <p:spPr>
          <a:xfrm>
            <a:off x="4567451" y="3956717"/>
            <a:ext cx="2553269" cy="2285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1D2B6F9-4BCE-4970-8655-EF6EAE3C073F}"/>
              </a:ext>
            </a:extLst>
          </p:cNvPr>
          <p:cNvSpPr/>
          <p:nvPr/>
        </p:nvSpPr>
        <p:spPr>
          <a:xfrm>
            <a:off x="651682" y="7326579"/>
            <a:ext cx="2553269" cy="2285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2525F06-EF12-4106-8D44-CA58CA3720C2}"/>
              </a:ext>
            </a:extLst>
          </p:cNvPr>
          <p:cNvSpPr/>
          <p:nvPr/>
        </p:nvSpPr>
        <p:spPr>
          <a:xfrm>
            <a:off x="4567451" y="7326578"/>
            <a:ext cx="2553269" cy="2285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24C4C7-988C-4E35-B829-013C1BC9A699}"/>
              </a:ext>
            </a:extLst>
          </p:cNvPr>
          <p:cNvSpPr txBox="1"/>
          <p:nvPr/>
        </p:nvSpPr>
        <p:spPr>
          <a:xfrm>
            <a:off x="5340259" y="446223"/>
            <a:ext cx="109356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latin typeface="KG Primary Penmanship" panose="02000506000000020003" pitchFamily="2" charset="0"/>
              </a:rPr>
              <a:t>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1FE7FA-D272-45FC-8AF5-DF5E7B5DEBC7}"/>
              </a:ext>
            </a:extLst>
          </p:cNvPr>
          <p:cNvSpPr txBox="1"/>
          <p:nvPr/>
        </p:nvSpPr>
        <p:spPr>
          <a:xfrm>
            <a:off x="1414689" y="3839570"/>
            <a:ext cx="101822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latin typeface="KG Primary Penmanship" panose="02000506000000020003" pitchFamily="2" charset="0"/>
              </a:rPr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DC4997-1A4F-4C04-9D94-93E785FA4EE6}"/>
              </a:ext>
            </a:extLst>
          </p:cNvPr>
          <p:cNvSpPr txBox="1"/>
          <p:nvPr/>
        </p:nvSpPr>
        <p:spPr>
          <a:xfrm>
            <a:off x="5357091" y="3705761"/>
            <a:ext cx="105990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latin typeface="KG Primary Penmanship" panose="02000506000000020003" pitchFamily="2" charset="0"/>
              </a:rPr>
              <a:t>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9832F3-35FE-4E20-9255-A43E245FBB57}"/>
              </a:ext>
            </a:extLst>
          </p:cNvPr>
          <p:cNvSpPr txBox="1"/>
          <p:nvPr/>
        </p:nvSpPr>
        <p:spPr>
          <a:xfrm>
            <a:off x="1228262" y="7185548"/>
            <a:ext cx="150874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latin typeface="KG Primary Penmanship" panose="02000506000000020003" pitchFamily="2" charset="0"/>
              </a:rPr>
              <a:t>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521250-83D0-450D-8CEC-73D70BA9C5D4}"/>
              </a:ext>
            </a:extLst>
          </p:cNvPr>
          <p:cNvSpPr txBox="1"/>
          <p:nvPr/>
        </p:nvSpPr>
        <p:spPr>
          <a:xfrm>
            <a:off x="5455196" y="7146136"/>
            <a:ext cx="77777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latin typeface="KG Primary Penmanship" panose="02000506000000020003" pitchFamily="2" charset="0"/>
              </a:rPr>
              <a:t>11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964FF5-1F41-440E-B4A3-692B39B81130}"/>
              </a:ext>
            </a:extLst>
          </p:cNvPr>
          <p:cNvSpPr txBox="1"/>
          <p:nvPr/>
        </p:nvSpPr>
        <p:spPr>
          <a:xfrm>
            <a:off x="1427034" y="406416"/>
            <a:ext cx="11112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latin typeface="KG Primary Penmanship" panose="02000506000000020003" pitchFamily="2" charset="0"/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6458F2-8CEA-498D-AFCA-8062361DF844}"/>
              </a:ext>
            </a:extLst>
          </p:cNvPr>
          <p:cNvSpPr txBox="1"/>
          <p:nvPr/>
        </p:nvSpPr>
        <p:spPr>
          <a:xfrm>
            <a:off x="873746" y="2636288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505FB2-3A0D-410E-B77F-3B80DE797F40}"/>
              </a:ext>
            </a:extLst>
          </p:cNvPr>
          <p:cNvSpPr txBox="1"/>
          <p:nvPr/>
        </p:nvSpPr>
        <p:spPr>
          <a:xfrm>
            <a:off x="873746" y="5957076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E782D9-7FA8-415F-954D-623490ED6B28}"/>
              </a:ext>
            </a:extLst>
          </p:cNvPr>
          <p:cNvSpPr txBox="1"/>
          <p:nvPr/>
        </p:nvSpPr>
        <p:spPr>
          <a:xfrm>
            <a:off x="942606" y="9360395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25038C-976E-4FA8-8370-D8C2B23FB171}"/>
              </a:ext>
            </a:extLst>
          </p:cNvPr>
          <p:cNvSpPr txBox="1"/>
          <p:nvPr/>
        </p:nvSpPr>
        <p:spPr>
          <a:xfrm>
            <a:off x="4783602" y="2631753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369C0E-71D9-4F87-B9DC-2B9A0173E974}"/>
              </a:ext>
            </a:extLst>
          </p:cNvPr>
          <p:cNvSpPr txBox="1"/>
          <p:nvPr/>
        </p:nvSpPr>
        <p:spPr>
          <a:xfrm>
            <a:off x="4783602" y="5952541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C71237-046B-41EF-8090-827F5415F1A2}"/>
              </a:ext>
            </a:extLst>
          </p:cNvPr>
          <p:cNvSpPr txBox="1"/>
          <p:nvPr/>
        </p:nvSpPr>
        <p:spPr>
          <a:xfrm>
            <a:off x="4852462" y="9355860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465569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4CB746A-CA1E-4677-8717-A32B65DA961F}"/>
              </a:ext>
            </a:extLst>
          </p:cNvPr>
          <p:cNvSpPr/>
          <p:nvPr/>
        </p:nvSpPr>
        <p:spPr>
          <a:xfrm>
            <a:off x="651682" y="586859"/>
            <a:ext cx="2553269" cy="2285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9B4AD-68A0-4316-9F70-7D60B638A6E5}"/>
              </a:ext>
            </a:extLst>
          </p:cNvPr>
          <p:cNvSpPr/>
          <p:nvPr/>
        </p:nvSpPr>
        <p:spPr>
          <a:xfrm>
            <a:off x="4567451" y="586858"/>
            <a:ext cx="2553269" cy="2285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7F79C81-0526-41B7-AD69-E4948DF8C88C}"/>
              </a:ext>
            </a:extLst>
          </p:cNvPr>
          <p:cNvSpPr/>
          <p:nvPr/>
        </p:nvSpPr>
        <p:spPr>
          <a:xfrm>
            <a:off x="651682" y="3956718"/>
            <a:ext cx="2553269" cy="2285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C450C7-FF1B-49D7-A4C3-3F747F83D8BF}"/>
              </a:ext>
            </a:extLst>
          </p:cNvPr>
          <p:cNvSpPr/>
          <p:nvPr/>
        </p:nvSpPr>
        <p:spPr>
          <a:xfrm>
            <a:off x="4567451" y="3956717"/>
            <a:ext cx="2553269" cy="2285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1D2B6F9-4BCE-4970-8655-EF6EAE3C073F}"/>
              </a:ext>
            </a:extLst>
          </p:cNvPr>
          <p:cNvSpPr/>
          <p:nvPr/>
        </p:nvSpPr>
        <p:spPr>
          <a:xfrm>
            <a:off x="651682" y="7326579"/>
            <a:ext cx="2553269" cy="2285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2525F06-EF12-4106-8D44-CA58CA3720C2}"/>
              </a:ext>
            </a:extLst>
          </p:cNvPr>
          <p:cNvSpPr/>
          <p:nvPr/>
        </p:nvSpPr>
        <p:spPr>
          <a:xfrm>
            <a:off x="4567451" y="7326578"/>
            <a:ext cx="2553269" cy="2285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24C4C7-988C-4E35-B829-013C1BC9A699}"/>
              </a:ext>
            </a:extLst>
          </p:cNvPr>
          <p:cNvSpPr txBox="1"/>
          <p:nvPr/>
        </p:nvSpPr>
        <p:spPr>
          <a:xfrm>
            <a:off x="5208813" y="406416"/>
            <a:ext cx="135646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latin typeface="KG Primary Penmanship" panose="02000506000000020003" pitchFamily="2" charset="0"/>
              </a:rPr>
              <a:t>13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1FE7FA-D272-45FC-8AF5-DF5E7B5DEBC7}"/>
              </a:ext>
            </a:extLst>
          </p:cNvPr>
          <p:cNvSpPr txBox="1"/>
          <p:nvPr/>
        </p:nvSpPr>
        <p:spPr>
          <a:xfrm>
            <a:off x="1269837" y="3815689"/>
            <a:ext cx="131478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latin typeface="KG Primary Penmanship" panose="02000506000000020003" pitchFamily="2" charset="0"/>
              </a:rPr>
              <a:t>14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DC4997-1A4F-4C04-9D94-93E785FA4EE6}"/>
              </a:ext>
            </a:extLst>
          </p:cNvPr>
          <p:cNvSpPr txBox="1"/>
          <p:nvPr/>
        </p:nvSpPr>
        <p:spPr>
          <a:xfrm>
            <a:off x="5187781" y="3705761"/>
            <a:ext cx="133562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latin typeface="KG Primary Penmanship" panose="02000506000000020003" pitchFamily="2" charset="0"/>
              </a:rPr>
              <a:t>15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9832F3-35FE-4E20-9255-A43E245FBB57}"/>
              </a:ext>
            </a:extLst>
          </p:cNvPr>
          <p:cNvSpPr txBox="1"/>
          <p:nvPr/>
        </p:nvSpPr>
        <p:spPr>
          <a:xfrm>
            <a:off x="1228262" y="7185548"/>
            <a:ext cx="140775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latin typeface="KG Primary Penmanship" panose="02000506000000020003" pitchFamily="2" charset="0"/>
              </a:rPr>
              <a:t>16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521250-83D0-450D-8CEC-73D70BA9C5D4}"/>
              </a:ext>
            </a:extLst>
          </p:cNvPr>
          <p:cNvSpPr txBox="1"/>
          <p:nvPr/>
        </p:nvSpPr>
        <p:spPr>
          <a:xfrm>
            <a:off x="5264127" y="7146136"/>
            <a:ext cx="139012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latin typeface="KG Primary Penmanship" panose="02000506000000020003" pitchFamily="2" charset="0"/>
              </a:rPr>
              <a:t>17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964FF5-1F41-440E-B4A3-692B39B81130}"/>
              </a:ext>
            </a:extLst>
          </p:cNvPr>
          <p:cNvSpPr txBox="1"/>
          <p:nvPr/>
        </p:nvSpPr>
        <p:spPr>
          <a:xfrm>
            <a:off x="1266410" y="406416"/>
            <a:ext cx="131478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latin typeface="KG Primary Penmanship" panose="02000506000000020003" pitchFamily="2" charset="0"/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45181D-963F-429D-8C25-596C04AE963A}"/>
              </a:ext>
            </a:extLst>
          </p:cNvPr>
          <p:cNvSpPr txBox="1"/>
          <p:nvPr/>
        </p:nvSpPr>
        <p:spPr>
          <a:xfrm>
            <a:off x="873746" y="2620920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C9B966-7817-4B8C-A0B6-5F2E3181004B}"/>
              </a:ext>
            </a:extLst>
          </p:cNvPr>
          <p:cNvSpPr txBox="1"/>
          <p:nvPr/>
        </p:nvSpPr>
        <p:spPr>
          <a:xfrm>
            <a:off x="873746" y="5941708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5C5214-563E-42E1-8A55-492F791C745F}"/>
              </a:ext>
            </a:extLst>
          </p:cNvPr>
          <p:cNvSpPr txBox="1"/>
          <p:nvPr/>
        </p:nvSpPr>
        <p:spPr>
          <a:xfrm>
            <a:off x="942606" y="9345027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619961-2646-4D74-A872-8748571F33FF}"/>
              </a:ext>
            </a:extLst>
          </p:cNvPr>
          <p:cNvSpPr txBox="1"/>
          <p:nvPr/>
        </p:nvSpPr>
        <p:spPr>
          <a:xfrm>
            <a:off x="4783602" y="2616385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6FDD17-0B0E-4E5C-A1A6-571A23DD13FB}"/>
              </a:ext>
            </a:extLst>
          </p:cNvPr>
          <p:cNvSpPr txBox="1"/>
          <p:nvPr/>
        </p:nvSpPr>
        <p:spPr>
          <a:xfrm>
            <a:off x="4783602" y="5937173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4B8914-7AFF-46E1-B1BE-89AD828FA808}"/>
              </a:ext>
            </a:extLst>
          </p:cNvPr>
          <p:cNvSpPr txBox="1"/>
          <p:nvPr/>
        </p:nvSpPr>
        <p:spPr>
          <a:xfrm>
            <a:off x="4852462" y="9340492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932402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395</Words>
  <Application>Microsoft Office PowerPoint</Application>
  <PresentationFormat>Custom</PresentationFormat>
  <Paragraphs>110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5</cp:revision>
  <dcterms:created xsi:type="dcterms:W3CDTF">2019-07-11T23:27:29Z</dcterms:created>
  <dcterms:modified xsi:type="dcterms:W3CDTF">2021-06-16T12:44:53Z</dcterms:modified>
</cp:coreProperties>
</file>