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8" r:id="rId3"/>
    <p:sldId id="279" r:id="rId4"/>
    <p:sldId id="280" r:id="rId5"/>
    <p:sldId id="25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5" r:id="rId16"/>
    <p:sldId id="268" r:id="rId17"/>
    <p:sldId id="273" r:id="rId18"/>
    <p:sldId id="269" r:id="rId19"/>
    <p:sldId id="272" r:id="rId20"/>
    <p:sldId id="274" r:id="rId21"/>
    <p:sldId id="275" r:id="rId22"/>
    <p:sldId id="276" r:id="rId23"/>
    <p:sldId id="277" r:id="rId24"/>
    <p:sldId id="270" r:id="rId25"/>
    <p:sldId id="271" r:id="rId26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26" y="1020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1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2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4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8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5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4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6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1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5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1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1E31C-402F-4B4E-A617-6647B72C947B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2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44CD6BC-FB04-425B-A2EE-1283DCF615B8}"/>
              </a:ext>
            </a:extLst>
          </p:cNvPr>
          <p:cNvSpPr/>
          <p:nvPr/>
        </p:nvSpPr>
        <p:spPr>
          <a:xfrm rot="5400000">
            <a:off x="-449226" y="1719819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648246B-21AB-499C-BBBB-1EF06958284B}"/>
              </a:ext>
            </a:extLst>
          </p:cNvPr>
          <p:cNvSpPr/>
          <p:nvPr/>
        </p:nvSpPr>
        <p:spPr>
          <a:xfrm rot="5400000">
            <a:off x="4393906" y="1719818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4CAC23-78DD-465D-8206-A462FA40EA43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20A46A-6D60-4B90-84BD-0092153DA1EB}"/>
              </a:ext>
            </a:extLst>
          </p:cNvPr>
          <p:cNvSpPr/>
          <p:nvPr/>
        </p:nvSpPr>
        <p:spPr>
          <a:xfrm>
            <a:off x="5922334" y="1901456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416788" y="1705510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Primary Penmanship" panose="02000506000000020003" pitchFamily="2" charset="0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641361" y="866551"/>
            <a:ext cx="16786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latin typeface="KG Primary Penmanship" panose="02000506000000020003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15250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EAD636-C3C0-495F-B0C6-A5C063E8370B}"/>
              </a:ext>
            </a:extLst>
          </p:cNvPr>
          <p:cNvSpPr/>
          <p:nvPr/>
        </p:nvSpPr>
        <p:spPr>
          <a:xfrm>
            <a:off x="738963" y="685800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50ED2-83C1-416F-A70B-9759CB3CAFDD}"/>
              </a:ext>
            </a:extLst>
          </p:cNvPr>
          <p:cNvSpPr/>
          <p:nvPr/>
        </p:nvSpPr>
        <p:spPr>
          <a:xfrm>
            <a:off x="738963" y="3140149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EF5FD5-D367-417F-BA7B-102DCB4B493C}"/>
              </a:ext>
            </a:extLst>
          </p:cNvPr>
          <p:cNvSpPr/>
          <p:nvPr/>
        </p:nvSpPr>
        <p:spPr>
          <a:xfrm>
            <a:off x="738963" y="5594498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030C9-C58F-4950-ABD1-B9831BDFA113}"/>
              </a:ext>
            </a:extLst>
          </p:cNvPr>
          <p:cNvSpPr/>
          <p:nvPr/>
        </p:nvSpPr>
        <p:spPr>
          <a:xfrm>
            <a:off x="5851452" y="685800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AB5FC-C200-4946-904D-92F4AC8C4E5A}"/>
              </a:ext>
            </a:extLst>
          </p:cNvPr>
          <p:cNvSpPr/>
          <p:nvPr/>
        </p:nvSpPr>
        <p:spPr>
          <a:xfrm>
            <a:off x="5851452" y="3140149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EF527A-465F-4774-ADFB-882E2D079036}"/>
              </a:ext>
            </a:extLst>
          </p:cNvPr>
          <p:cNvSpPr/>
          <p:nvPr/>
        </p:nvSpPr>
        <p:spPr>
          <a:xfrm>
            <a:off x="5851452" y="5594498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3EBF5221-0C84-40F8-B06A-2B0E5DF3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1199" y="440362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DAD96-426D-4CAC-8AFC-321782F03CE1}"/>
              </a:ext>
            </a:extLst>
          </p:cNvPr>
          <p:cNvSpPr txBox="1"/>
          <p:nvPr/>
        </p:nvSpPr>
        <p:spPr>
          <a:xfrm>
            <a:off x="855922" y="680484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6C01B-7C7A-46B1-ADE9-6A1E7A187C0C}"/>
              </a:ext>
            </a:extLst>
          </p:cNvPr>
          <p:cNvSpPr txBox="1"/>
          <p:nvPr/>
        </p:nvSpPr>
        <p:spPr>
          <a:xfrm>
            <a:off x="855922" y="3165265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BF6E0-7AE9-4620-81F4-6718D0992DC1}"/>
              </a:ext>
            </a:extLst>
          </p:cNvPr>
          <p:cNvSpPr txBox="1"/>
          <p:nvPr/>
        </p:nvSpPr>
        <p:spPr>
          <a:xfrm>
            <a:off x="855922" y="5650046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FC004-8522-479F-B582-263C4E80A332}"/>
              </a:ext>
            </a:extLst>
          </p:cNvPr>
          <p:cNvSpPr txBox="1"/>
          <p:nvPr/>
        </p:nvSpPr>
        <p:spPr>
          <a:xfrm>
            <a:off x="6016257" y="649427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D3B39F-0B6D-4893-B967-96CD69A677E7}"/>
              </a:ext>
            </a:extLst>
          </p:cNvPr>
          <p:cNvSpPr txBox="1"/>
          <p:nvPr/>
        </p:nvSpPr>
        <p:spPr>
          <a:xfrm>
            <a:off x="6016257" y="3134208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DFAA40-7F78-44D4-BE8D-5C3C87DB0452}"/>
              </a:ext>
            </a:extLst>
          </p:cNvPr>
          <p:cNvSpPr txBox="1"/>
          <p:nvPr/>
        </p:nvSpPr>
        <p:spPr>
          <a:xfrm>
            <a:off x="6016257" y="5618989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02CC3BF0-486A-4422-9799-470B59AA9512}"/>
              </a:ext>
            </a:extLst>
          </p:cNvPr>
          <p:cNvSpPr txBox="1">
            <a:spLocks/>
          </p:cNvSpPr>
          <p:nvPr/>
        </p:nvSpPr>
        <p:spPr>
          <a:xfrm>
            <a:off x="1431199" y="1956431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6B0D175B-2734-46D6-AAA2-060155E65A40}"/>
              </a:ext>
            </a:extLst>
          </p:cNvPr>
          <p:cNvSpPr txBox="1">
            <a:spLocks/>
          </p:cNvSpPr>
          <p:nvPr/>
        </p:nvSpPr>
        <p:spPr>
          <a:xfrm>
            <a:off x="1431199" y="6861446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DF1543AB-6F5B-4471-ADDC-8D7DDC708385}"/>
              </a:ext>
            </a:extLst>
          </p:cNvPr>
          <p:cNvSpPr txBox="1">
            <a:spLocks/>
          </p:cNvSpPr>
          <p:nvPr/>
        </p:nvSpPr>
        <p:spPr>
          <a:xfrm>
            <a:off x="6557245" y="1946507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23D511E-8080-446F-8E82-008D3F1DCEEF}"/>
              </a:ext>
            </a:extLst>
          </p:cNvPr>
          <p:cNvSpPr txBox="1">
            <a:spLocks/>
          </p:cNvSpPr>
          <p:nvPr/>
        </p:nvSpPr>
        <p:spPr>
          <a:xfrm>
            <a:off x="6557245" y="440362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4BA3EB55-1DAD-465F-84D1-4CF81EF1C3A5}"/>
              </a:ext>
            </a:extLst>
          </p:cNvPr>
          <p:cNvSpPr txBox="1">
            <a:spLocks/>
          </p:cNvSpPr>
          <p:nvPr/>
        </p:nvSpPr>
        <p:spPr>
          <a:xfrm>
            <a:off x="6557245" y="686074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89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444CFE-A5DA-40DB-81E1-E7CF6B0A7722}"/>
              </a:ext>
            </a:extLst>
          </p:cNvPr>
          <p:cNvSpPr/>
          <p:nvPr/>
        </p:nvSpPr>
        <p:spPr>
          <a:xfrm>
            <a:off x="738963" y="685800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586EB-0250-48C6-B45F-412A3A5B1031}"/>
              </a:ext>
            </a:extLst>
          </p:cNvPr>
          <p:cNvSpPr/>
          <p:nvPr/>
        </p:nvSpPr>
        <p:spPr>
          <a:xfrm>
            <a:off x="738963" y="3140149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30F4C2-EEC2-4939-822C-C81DF2F640EB}"/>
              </a:ext>
            </a:extLst>
          </p:cNvPr>
          <p:cNvSpPr/>
          <p:nvPr/>
        </p:nvSpPr>
        <p:spPr>
          <a:xfrm>
            <a:off x="738963" y="5594498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AAB640-2E16-4A0F-B722-12D3CD1A919D}"/>
              </a:ext>
            </a:extLst>
          </p:cNvPr>
          <p:cNvSpPr/>
          <p:nvPr/>
        </p:nvSpPr>
        <p:spPr>
          <a:xfrm>
            <a:off x="3963286" y="685800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1B6FDB-BEAE-462D-B06C-008EF8A7A317}"/>
              </a:ext>
            </a:extLst>
          </p:cNvPr>
          <p:cNvSpPr/>
          <p:nvPr/>
        </p:nvSpPr>
        <p:spPr>
          <a:xfrm>
            <a:off x="3963286" y="3140149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F13AB4-BB68-4A4E-B9E6-E697B75EBCE6}"/>
              </a:ext>
            </a:extLst>
          </p:cNvPr>
          <p:cNvSpPr/>
          <p:nvPr/>
        </p:nvSpPr>
        <p:spPr>
          <a:xfrm>
            <a:off x="3963286" y="5594498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F51DDF-327E-49A0-A9EA-C6878639E781}"/>
              </a:ext>
            </a:extLst>
          </p:cNvPr>
          <p:cNvSpPr/>
          <p:nvPr/>
        </p:nvSpPr>
        <p:spPr>
          <a:xfrm>
            <a:off x="7187609" y="685800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CA1351-0F9A-4955-959C-75EE6ACAD372}"/>
              </a:ext>
            </a:extLst>
          </p:cNvPr>
          <p:cNvSpPr/>
          <p:nvPr/>
        </p:nvSpPr>
        <p:spPr>
          <a:xfrm>
            <a:off x="7187609" y="3140149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6449A-F22E-4673-89A6-8598D6D6F6BC}"/>
              </a:ext>
            </a:extLst>
          </p:cNvPr>
          <p:cNvSpPr/>
          <p:nvPr/>
        </p:nvSpPr>
        <p:spPr>
          <a:xfrm>
            <a:off x="7187609" y="5594498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C82E8D1-5D3C-4CAD-9444-D1E460D3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578" y="4410476"/>
            <a:ext cx="2298246" cy="413808"/>
          </a:xfrm>
        </p:spPr>
        <p:txBody>
          <a:bodyPr/>
          <a:lstStyle/>
          <a:p>
            <a:r>
              <a:rPr lang="en-US" sz="1100" dirty="0"/>
              <a:t>©www.thecurriculumcorner.com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3D34F-9D96-4F64-9944-DD26268F20A8}"/>
              </a:ext>
            </a:extLst>
          </p:cNvPr>
          <p:cNvSpPr txBox="1"/>
          <p:nvPr/>
        </p:nvSpPr>
        <p:spPr>
          <a:xfrm>
            <a:off x="719625" y="967435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23F999-3915-4825-AB7F-844B97B61972}"/>
              </a:ext>
            </a:extLst>
          </p:cNvPr>
          <p:cNvSpPr txBox="1"/>
          <p:nvPr/>
        </p:nvSpPr>
        <p:spPr>
          <a:xfrm>
            <a:off x="3982624" y="967435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A883F-BE97-48D1-9483-78442F15DCFE}"/>
              </a:ext>
            </a:extLst>
          </p:cNvPr>
          <p:cNvSpPr txBox="1"/>
          <p:nvPr/>
        </p:nvSpPr>
        <p:spPr>
          <a:xfrm>
            <a:off x="7168271" y="967435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091A6-D0BC-4798-8915-74AF8756FF1E}"/>
              </a:ext>
            </a:extLst>
          </p:cNvPr>
          <p:cNvSpPr txBox="1"/>
          <p:nvPr/>
        </p:nvSpPr>
        <p:spPr>
          <a:xfrm>
            <a:off x="719625" y="3452216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B4774-8249-463C-B5CE-A7346C73831C}"/>
              </a:ext>
            </a:extLst>
          </p:cNvPr>
          <p:cNvSpPr txBox="1"/>
          <p:nvPr/>
        </p:nvSpPr>
        <p:spPr>
          <a:xfrm>
            <a:off x="3982624" y="3452216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584EB-71C4-4BA6-87B5-3ED70B22AC22}"/>
              </a:ext>
            </a:extLst>
          </p:cNvPr>
          <p:cNvSpPr txBox="1"/>
          <p:nvPr/>
        </p:nvSpPr>
        <p:spPr>
          <a:xfrm>
            <a:off x="7168271" y="3452216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3962F-91E5-4AFF-A134-05E10CEE6BDD}"/>
              </a:ext>
            </a:extLst>
          </p:cNvPr>
          <p:cNvSpPr txBox="1"/>
          <p:nvPr/>
        </p:nvSpPr>
        <p:spPr>
          <a:xfrm>
            <a:off x="719625" y="5936997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5DA573-DD30-4143-8E6B-EB9CC0347B2F}"/>
              </a:ext>
            </a:extLst>
          </p:cNvPr>
          <p:cNvSpPr txBox="1"/>
          <p:nvPr/>
        </p:nvSpPr>
        <p:spPr>
          <a:xfrm>
            <a:off x="3982624" y="5936997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32F079-A9A8-4B06-B95C-6D7D36E61FF8}"/>
              </a:ext>
            </a:extLst>
          </p:cNvPr>
          <p:cNvSpPr txBox="1"/>
          <p:nvPr/>
        </p:nvSpPr>
        <p:spPr>
          <a:xfrm>
            <a:off x="7168271" y="5936997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60BAAE2A-E279-47F2-A9F4-1C0A628BF83A}"/>
              </a:ext>
            </a:extLst>
          </p:cNvPr>
          <p:cNvSpPr txBox="1">
            <a:spLocks/>
          </p:cNvSpPr>
          <p:nvPr/>
        </p:nvSpPr>
        <p:spPr>
          <a:xfrm>
            <a:off x="655754" y="1963613"/>
            <a:ext cx="2298246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©www.thecurriculumcorner.com</a:t>
            </a:r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564E0171-8450-4CD4-9FF4-BD3984779529}"/>
              </a:ext>
            </a:extLst>
          </p:cNvPr>
          <p:cNvSpPr txBox="1">
            <a:spLocks/>
          </p:cNvSpPr>
          <p:nvPr/>
        </p:nvSpPr>
        <p:spPr>
          <a:xfrm>
            <a:off x="628495" y="6879696"/>
            <a:ext cx="2298246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©www.thecurriculumcorner.com</a:t>
            </a:r>
            <a:endParaRPr lang="en-US" sz="1100" dirty="0"/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F768208A-8C91-4E21-80FF-8F4A57AA5498}"/>
              </a:ext>
            </a:extLst>
          </p:cNvPr>
          <p:cNvSpPr txBox="1">
            <a:spLocks/>
          </p:cNvSpPr>
          <p:nvPr/>
        </p:nvSpPr>
        <p:spPr>
          <a:xfrm>
            <a:off x="3897876" y="4410476"/>
            <a:ext cx="2298246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©www.thecurriculumcorner.com</a:t>
            </a:r>
            <a:endParaRPr lang="en-US" sz="1100" dirty="0"/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30D40BF8-CB97-4B05-B7F8-A45AC576F927}"/>
              </a:ext>
            </a:extLst>
          </p:cNvPr>
          <p:cNvSpPr txBox="1">
            <a:spLocks/>
          </p:cNvSpPr>
          <p:nvPr/>
        </p:nvSpPr>
        <p:spPr>
          <a:xfrm>
            <a:off x="3908052" y="1963613"/>
            <a:ext cx="2298246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©www.thecurriculumcorner.com</a:t>
            </a:r>
          </a:p>
        </p:txBody>
      </p:sp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5C3EE1F9-CEF1-47BA-840D-11DF78477801}"/>
              </a:ext>
            </a:extLst>
          </p:cNvPr>
          <p:cNvSpPr txBox="1">
            <a:spLocks/>
          </p:cNvSpPr>
          <p:nvPr/>
        </p:nvSpPr>
        <p:spPr>
          <a:xfrm>
            <a:off x="3880793" y="6879696"/>
            <a:ext cx="2298246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©www.thecurriculumcorner.com</a:t>
            </a:r>
            <a:endParaRPr lang="en-US" sz="1100" dirty="0"/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6274BD34-BC60-4223-B8FC-CC2039D3C032}"/>
              </a:ext>
            </a:extLst>
          </p:cNvPr>
          <p:cNvSpPr txBox="1">
            <a:spLocks/>
          </p:cNvSpPr>
          <p:nvPr/>
        </p:nvSpPr>
        <p:spPr>
          <a:xfrm>
            <a:off x="7150174" y="4410476"/>
            <a:ext cx="2298246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©www.thecurriculumcorner.com</a:t>
            </a:r>
            <a:endParaRPr lang="en-US" sz="1100" dirty="0"/>
          </a:p>
        </p:txBody>
      </p:sp>
      <p:sp>
        <p:nvSpPr>
          <p:cNvPr id="27" name="Footer Placeholder 1">
            <a:extLst>
              <a:ext uri="{FF2B5EF4-FFF2-40B4-BE49-F238E27FC236}">
                <a16:creationId xmlns:a16="http://schemas.microsoft.com/office/drawing/2014/main" id="{FFD900F2-7C09-4AAB-87EE-6B5A93DF7716}"/>
              </a:ext>
            </a:extLst>
          </p:cNvPr>
          <p:cNvSpPr txBox="1">
            <a:spLocks/>
          </p:cNvSpPr>
          <p:nvPr/>
        </p:nvSpPr>
        <p:spPr>
          <a:xfrm>
            <a:off x="7160350" y="1963613"/>
            <a:ext cx="2298246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©www.thecurriculumcorner.com</a:t>
            </a:r>
          </a:p>
        </p:txBody>
      </p: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D798792B-548F-4515-8D8C-B56BD0DADE11}"/>
              </a:ext>
            </a:extLst>
          </p:cNvPr>
          <p:cNvSpPr txBox="1">
            <a:spLocks/>
          </p:cNvSpPr>
          <p:nvPr/>
        </p:nvSpPr>
        <p:spPr>
          <a:xfrm>
            <a:off x="7133091" y="6879696"/>
            <a:ext cx="2298246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©www.thecurriculumcorner.com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03701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BA3B46E-7C5D-4E1C-8E67-816A0080A5D5}"/>
              </a:ext>
            </a:extLst>
          </p:cNvPr>
          <p:cNvSpPr/>
          <p:nvPr/>
        </p:nvSpPr>
        <p:spPr>
          <a:xfrm>
            <a:off x="1919178" y="741621"/>
            <a:ext cx="6337004" cy="62891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1053F8-E35D-42E1-A7AE-94F00F14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0A344-64EA-4307-8FA5-229E5E2F586B}"/>
              </a:ext>
            </a:extLst>
          </p:cNvPr>
          <p:cNvSpPr txBox="1"/>
          <p:nvPr/>
        </p:nvSpPr>
        <p:spPr>
          <a:xfrm>
            <a:off x="2089299" y="2203746"/>
            <a:ext cx="627852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latin typeface="KG Primary Penmanship" panose="02000506000000020003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90980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6F1DB95-98D4-4025-994A-37293A12510B}"/>
              </a:ext>
            </a:extLst>
          </p:cNvPr>
          <p:cNvSpPr/>
          <p:nvPr/>
        </p:nvSpPr>
        <p:spPr>
          <a:xfrm>
            <a:off x="999460" y="441251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E357451-DFA0-47A9-887D-6A16FCA87693}"/>
              </a:ext>
            </a:extLst>
          </p:cNvPr>
          <p:cNvSpPr/>
          <p:nvPr/>
        </p:nvSpPr>
        <p:spPr>
          <a:xfrm>
            <a:off x="999459" y="4303529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089415-6030-4B86-962E-B067AC3FC10C}"/>
              </a:ext>
            </a:extLst>
          </p:cNvPr>
          <p:cNvSpPr/>
          <p:nvPr/>
        </p:nvSpPr>
        <p:spPr>
          <a:xfrm>
            <a:off x="6048153" y="441251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E1FFFB-9A53-4D7D-84F9-3CF01E39F758}"/>
              </a:ext>
            </a:extLst>
          </p:cNvPr>
          <p:cNvSpPr/>
          <p:nvPr/>
        </p:nvSpPr>
        <p:spPr>
          <a:xfrm>
            <a:off x="6048152" y="4303529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83479589-9108-4A01-8E46-F30DA34D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70475-36E4-4A74-84FE-DFB54A3650A9}"/>
              </a:ext>
            </a:extLst>
          </p:cNvPr>
          <p:cNvSpPr txBox="1"/>
          <p:nvPr/>
        </p:nvSpPr>
        <p:spPr>
          <a:xfrm>
            <a:off x="980851" y="1151123"/>
            <a:ext cx="3094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3FDD9-87F9-4391-99D8-658F471D842A}"/>
              </a:ext>
            </a:extLst>
          </p:cNvPr>
          <p:cNvSpPr txBox="1"/>
          <p:nvPr/>
        </p:nvSpPr>
        <p:spPr>
          <a:xfrm>
            <a:off x="6066759" y="1151123"/>
            <a:ext cx="3094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98753-E4CD-4DEA-9D8D-846EB75AE635}"/>
              </a:ext>
            </a:extLst>
          </p:cNvPr>
          <p:cNvSpPr txBox="1"/>
          <p:nvPr/>
        </p:nvSpPr>
        <p:spPr>
          <a:xfrm>
            <a:off x="999459" y="5088714"/>
            <a:ext cx="3094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329A5-B783-4CD5-A953-8EE4BF40C24C}"/>
              </a:ext>
            </a:extLst>
          </p:cNvPr>
          <p:cNvSpPr txBox="1"/>
          <p:nvPr/>
        </p:nvSpPr>
        <p:spPr>
          <a:xfrm>
            <a:off x="6085367" y="5088714"/>
            <a:ext cx="3094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Primary Penmanship" panose="02000506000000020003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484790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D718746-7AE0-400D-87CA-C49B965BDA94}"/>
              </a:ext>
            </a:extLst>
          </p:cNvPr>
          <p:cNvSpPr/>
          <p:nvPr/>
        </p:nvSpPr>
        <p:spPr>
          <a:xfrm>
            <a:off x="1919178" y="741621"/>
            <a:ext cx="6337004" cy="6289158"/>
          </a:xfrm>
          <a:prstGeom prst="ellipse">
            <a:avLst/>
          </a:prstGeom>
          <a:blipFill dpi="0" rotWithShape="1">
            <a:blip r:embed="rId2"/>
            <a:srcRect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8EF01C-8BCC-4317-848C-01830015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906A0F-50F7-4264-BEB6-5C9825BECAD7}"/>
              </a:ext>
            </a:extLst>
          </p:cNvPr>
          <p:cNvSpPr/>
          <p:nvPr/>
        </p:nvSpPr>
        <p:spPr>
          <a:xfrm>
            <a:off x="2591687" y="1451345"/>
            <a:ext cx="4991986" cy="493350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D3152-666A-4667-B188-BFDF4FB2495F}"/>
              </a:ext>
            </a:extLst>
          </p:cNvPr>
          <p:cNvSpPr txBox="1"/>
          <p:nvPr/>
        </p:nvSpPr>
        <p:spPr>
          <a:xfrm>
            <a:off x="2987750" y="2756639"/>
            <a:ext cx="452946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00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401369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9DECE44-E3D2-48F2-BC3F-9069B62ED500}"/>
              </a:ext>
            </a:extLst>
          </p:cNvPr>
          <p:cNvSpPr/>
          <p:nvPr/>
        </p:nvSpPr>
        <p:spPr>
          <a:xfrm>
            <a:off x="995917" y="463476"/>
            <a:ext cx="3094076" cy="3027622"/>
          </a:xfrm>
          <a:prstGeom prst="ellipse">
            <a:avLst/>
          </a:prstGeom>
          <a:blipFill dpi="0" rotWithShape="1">
            <a:blip r:embed="rId2"/>
            <a:srcRect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038AB6-F9CB-4D2D-B308-7DA3197DE19F}"/>
              </a:ext>
            </a:extLst>
          </p:cNvPr>
          <p:cNvSpPr/>
          <p:nvPr/>
        </p:nvSpPr>
        <p:spPr>
          <a:xfrm>
            <a:off x="1254642" y="711934"/>
            <a:ext cx="2578395" cy="25092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8E02A8A-0323-41B3-806F-CE60B2CE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02195-601D-49BF-89D9-C406ED9F2807}"/>
              </a:ext>
            </a:extLst>
          </p:cNvPr>
          <p:cNvSpPr txBox="1"/>
          <p:nvPr/>
        </p:nvSpPr>
        <p:spPr>
          <a:xfrm>
            <a:off x="1251761" y="1274233"/>
            <a:ext cx="260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71EF69-6D54-4C2C-B1A5-EEC9FEDCBFD5}"/>
              </a:ext>
            </a:extLst>
          </p:cNvPr>
          <p:cNvSpPr/>
          <p:nvPr/>
        </p:nvSpPr>
        <p:spPr>
          <a:xfrm>
            <a:off x="6012712" y="463476"/>
            <a:ext cx="3094076" cy="3027622"/>
          </a:xfrm>
          <a:prstGeom prst="ellipse">
            <a:avLst/>
          </a:prstGeom>
          <a:blipFill dpi="0" rotWithShape="1">
            <a:blip r:embed="rId2"/>
            <a:srcRect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17FA72-0ECF-4F8A-94E8-11BE79F007AB}"/>
              </a:ext>
            </a:extLst>
          </p:cNvPr>
          <p:cNvSpPr/>
          <p:nvPr/>
        </p:nvSpPr>
        <p:spPr>
          <a:xfrm>
            <a:off x="6271437" y="711934"/>
            <a:ext cx="2578395" cy="25092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2EA0C-5B3E-4690-A9C3-789769B85F15}"/>
              </a:ext>
            </a:extLst>
          </p:cNvPr>
          <p:cNvSpPr txBox="1"/>
          <p:nvPr/>
        </p:nvSpPr>
        <p:spPr>
          <a:xfrm>
            <a:off x="6268556" y="1274233"/>
            <a:ext cx="260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99180D-8015-491D-8E49-AF214E3CEE82}"/>
              </a:ext>
            </a:extLst>
          </p:cNvPr>
          <p:cNvSpPr/>
          <p:nvPr/>
        </p:nvSpPr>
        <p:spPr>
          <a:xfrm>
            <a:off x="995917" y="4385118"/>
            <a:ext cx="3094076" cy="3027622"/>
          </a:xfrm>
          <a:prstGeom prst="ellipse">
            <a:avLst/>
          </a:prstGeom>
          <a:blipFill dpi="0" rotWithShape="1">
            <a:blip r:embed="rId2"/>
            <a:srcRect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861A4A-9D27-4F69-9C48-2FD595779035}"/>
              </a:ext>
            </a:extLst>
          </p:cNvPr>
          <p:cNvSpPr/>
          <p:nvPr/>
        </p:nvSpPr>
        <p:spPr>
          <a:xfrm>
            <a:off x="1254642" y="4633576"/>
            <a:ext cx="2578395" cy="25092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62821-5CF7-49BA-854B-930BCFB8E052}"/>
              </a:ext>
            </a:extLst>
          </p:cNvPr>
          <p:cNvSpPr txBox="1"/>
          <p:nvPr/>
        </p:nvSpPr>
        <p:spPr>
          <a:xfrm>
            <a:off x="1251761" y="5195875"/>
            <a:ext cx="260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2EE990-FFF0-4B45-9C70-BC02C431EDCC}"/>
              </a:ext>
            </a:extLst>
          </p:cNvPr>
          <p:cNvSpPr/>
          <p:nvPr/>
        </p:nvSpPr>
        <p:spPr>
          <a:xfrm>
            <a:off x="6012712" y="4385118"/>
            <a:ext cx="3094076" cy="3027622"/>
          </a:xfrm>
          <a:prstGeom prst="ellipse">
            <a:avLst/>
          </a:prstGeom>
          <a:blipFill dpi="0" rotWithShape="1">
            <a:blip r:embed="rId2"/>
            <a:srcRect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2A23CB-A217-483E-B76F-072A09068DCF}"/>
              </a:ext>
            </a:extLst>
          </p:cNvPr>
          <p:cNvSpPr/>
          <p:nvPr/>
        </p:nvSpPr>
        <p:spPr>
          <a:xfrm>
            <a:off x="6271437" y="4633576"/>
            <a:ext cx="2578395" cy="25092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3E691C-FB86-4FBF-A0C1-26EDAF58390B}"/>
              </a:ext>
            </a:extLst>
          </p:cNvPr>
          <p:cNvSpPr txBox="1"/>
          <p:nvPr/>
        </p:nvSpPr>
        <p:spPr>
          <a:xfrm>
            <a:off x="6268556" y="5195875"/>
            <a:ext cx="260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1806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E70B77B-D02C-459F-AEC8-2E1A7EE734E4}"/>
              </a:ext>
            </a:extLst>
          </p:cNvPr>
          <p:cNvSpPr/>
          <p:nvPr/>
        </p:nvSpPr>
        <p:spPr>
          <a:xfrm rot="468216">
            <a:off x="1150121" y="497865"/>
            <a:ext cx="7758157" cy="6225924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B6744-6104-41DB-A17D-3F4C26E5E778}"/>
              </a:ext>
            </a:extLst>
          </p:cNvPr>
          <p:cNvSpPr txBox="1"/>
          <p:nvPr/>
        </p:nvSpPr>
        <p:spPr>
          <a:xfrm>
            <a:off x="2317898" y="1108593"/>
            <a:ext cx="6028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dirty="0">
                <a:latin typeface="KG Primary Penmanship" panose="02000506000000020003" pitchFamily="2" charset="0"/>
              </a:rPr>
              <a:t>Editable text – enter your own response prompt.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3B01FAF-C1FA-4050-9030-FBD73961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3690" y="7099362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431488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99233FB-4626-4DFF-971B-A598FD5F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41726"/>
              </p:ext>
            </p:extLst>
          </p:nvPr>
        </p:nvGraphicFramePr>
        <p:xfrm>
          <a:off x="627318" y="1651000"/>
          <a:ext cx="8787812" cy="5675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953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</a:tblGrid>
              <a:tr h="79188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03738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479110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F2F0E-98C7-4684-9D9F-900DD0CBC617}"/>
              </a:ext>
            </a:extLst>
          </p:cNvPr>
          <p:cNvSpPr txBox="1"/>
          <p:nvPr/>
        </p:nvSpPr>
        <p:spPr>
          <a:xfrm>
            <a:off x="2905123" y="370466"/>
            <a:ext cx="5032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My Group Is…</a:t>
            </a:r>
          </a:p>
        </p:txBody>
      </p:sp>
    </p:spTree>
    <p:extLst>
      <p:ext uri="{BB962C8B-B14F-4D97-AF65-F5344CB8AC3E}">
        <p14:creationId xmlns:p14="http://schemas.microsoft.com/office/powerpoint/2010/main" val="269087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A0010B2-016E-4B52-A055-CDEFB83B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438225"/>
              </p:ext>
            </p:extLst>
          </p:nvPr>
        </p:nvGraphicFramePr>
        <p:xfrm>
          <a:off x="627320" y="1651000"/>
          <a:ext cx="8862235" cy="5413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447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3931328464"/>
                    </a:ext>
                  </a:extLst>
                </a:gridCol>
              </a:tblGrid>
              <a:tr h="89973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F2F0E-98C7-4684-9D9F-900DD0CBC617}"/>
              </a:ext>
            </a:extLst>
          </p:cNvPr>
          <p:cNvSpPr txBox="1"/>
          <p:nvPr/>
        </p:nvSpPr>
        <p:spPr>
          <a:xfrm>
            <a:off x="2905123" y="370466"/>
            <a:ext cx="5032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My Group Is…</a:t>
            </a:r>
          </a:p>
        </p:txBody>
      </p:sp>
    </p:spTree>
    <p:extLst>
      <p:ext uri="{BB962C8B-B14F-4D97-AF65-F5344CB8AC3E}">
        <p14:creationId xmlns:p14="http://schemas.microsoft.com/office/powerpoint/2010/main" val="1162881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C600378-EA55-4DEA-BD5F-FFCD8568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531695"/>
              </p:ext>
            </p:extLst>
          </p:nvPr>
        </p:nvGraphicFramePr>
        <p:xfrm>
          <a:off x="627319" y="1651000"/>
          <a:ext cx="9032358" cy="560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393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3931328464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898193698"/>
                    </a:ext>
                  </a:extLst>
                </a:gridCol>
              </a:tblGrid>
              <a:tr h="94610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F2F0E-98C7-4684-9D9F-900DD0CBC617}"/>
              </a:ext>
            </a:extLst>
          </p:cNvPr>
          <p:cNvSpPr txBox="1"/>
          <p:nvPr/>
        </p:nvSpPr>
        <p:spPr>
          <a:xfrm>
            <a:off x="2905123" y="370466"/>
            <a:ext cx="5032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My Group Is…</a:t>
            </a:r>
          </a:p>
        </p:txBody>
      </p:sp>
    </p:spTree>
    <p:extLst>
      <p:ext uri="{BB962C8B-B14F-4D97-AF65-F5344CB8AC3E}">
        <p14:creationId xmlns:p14="http://schemas.microsoft.com/office/powerpoint/2010/main" val="1225345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44CD6BC-FB04-425B-A2EE-1283DCF615B8}"/>
              </a:ext>
            </a:extLst>
          </p:cNvPr>
          <p:cNvSpPr/>
          <p:nvPr/>
        </p:nvSpPr>
        <p:spPr>
          <a:xfrm rot="5400000">
            <a:off x="-449226" y="1719819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648246B-21AB-499C-BBBB-1EF06958284B}"/>
              </a:ext>
            </a:extLst>
          </p:cNvPr>
          <p:cNvSpPr/>
          <p:nvPr/>
        </p:nvSpPr>
        <p:spPr>
          <a:xfrm rot="5400000">
            <a:off x="4393906" y="1719818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4CAC23-78DD-465D-8206-A462FA40EA43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20A46A-6D60-4B90-84BD-0092153DA1EB}"/>
              </a:ext>
            </a:extLst>
          </p:cNvPr>
          <p:cNvSpPr/>
          <p:nvPr/>
        </p:nvSpPr>
        <p:spPr>
          <a:xfrm>
            <a:off x="5922334" y="1901456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439381" y="1081027"/>
            <a:ext cx="22195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latin typeface="KG Primary Penmanship" panose="02000506000000020003" pitchFamily="2" charset="0"/>
              </a:rPr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641361" y="866551"/>
            <a:ext cx="16786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latin typeface="KG Primary Penmanship" panose="02000506000000020003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80817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244010" y="1071380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Reading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162495" y="5016358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Writing Standards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1210" y="2841279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F00C725-5ED0-4379-81EE-1A185C7CC773}"/>
              </a:ext>
            </a:extLst>
          </p:cNvPr>
          <p:cNvSpPr txBox="1">
            <a:spLocks/>
          </p:cNvSpPr>
          <p:nvPr/>
        </p:nvSpPr>
        <p:spPr>
          <a:xfrm>
            <a:off x="6421210" y="6716180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73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244010" y="1071380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KG Primary Penmanship" panose="02000506000000020003" pitchFamily="2" charset="0"/>
              </a:rPr>
              <a:t>Math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162495" y="5016358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Today’s focus is…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64902" y="2841279"/>
            <a:ext cx="3394710" cy="413808"/>
          </a:xfrm>
        </p:spPr>
        <p:txBody>
          <a:bodyPr/>
          <a:lstStyle/>
          <a:p>
            <a:r>
              <a:rPr lang="en-US" sz="1100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56BEA07-D9AE-4BA4-BCEB-305313019198}"/>
              </a:ext>
            </a:extLst>
          </p:cNvPr>
          <p:cNvSpPr txBox="1">
            <a:spLocks/>
          </p:cNvSpPr>
          <p:nvPr/>
        </p:nvSpPr>
        <p:spPr>
          <a:xfrm>
            <a:off x="6564902" y="6786257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2530568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244010" y="1071380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KG Primary Penmanship" panose="02000506000000020003" pitchFamily="2" charset="0"/>
              </a:rPr>
              <a:t>Our Class Rules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162495" y="5016358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DD8B233-8145-457F-BD99-62D333A3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64902" y="2841279"/>
            <a:ext cx="3394710" cy="413808"/>
          </a:xfrm>
        </p:spPr>
        <p:txBody>
          <a:bodyPr/>
          <a:lstStyle/>
          <a:p>
            <a:r>
              <a:rPr lang="en-US" sz="1100" dirty="0"/>
              <a:t>©www.thecurriculumcorner.com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2712EA-5A7B-464F-963E-4B2DEADAE92B}"/>
              </a:ext>
            </a:extLst>
          </p:cNvPr>
          <p:cNvSpPr txBox="1">
            <a:spLocks/>
          </p:cNvSpPr>
          <p:nvPr/>
        </p:nvSpPr>
        <p:spPr>
          <a:xfrm>
            <a:off x="6564902" y="6786257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1988511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63954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 rot="16200000">
            <a:off x="-2324984" y="3101370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454364" y="1684808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473808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2F531C-46B6-40B5-AC26-064EC0368E72}"/>
              </a:ext>
            </a:extLst>
          </p:cNvPr>
          <p:cNvSpPr txBox="1"/>
          <p:nvPr/>
        </p:nvSpPr>
        <p:spPr>
          <a:xfrm>
            <a:off x="2046767" y="62122"/>
            <a:ext cx="6714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Our Class Birthdays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6787A-06C9-4B40-A1EE-77F72FDF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1477" y="7358592"/>
            <a:ext cx="3394710" cy="413808"/>
          </a:xfrm>
        </p:spPr>
        <p:txBody>
          <a:bodyPr/>
          <a:lstStyle/>
          <a:p>
            <a:r>
              <a:rPr lang="en-US" sz="1100" dirty="0"/>
              <a:t>©www.thecurriculumcorner.com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9ADC32-A4E5-43A7-A029-7EAB83AC3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573750"/>
              </p:ext>
            </p:extLst>
          </p:nvPr>
        </p:nvGraphicFramePr>
        <p:xfrm>
          <a:off x="389861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E8AB428-71E4-4C9C-8CBC-ACECF0160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15404"/>
              </p:ext>
            </p:extLst>
          </p:nvPr>
        </p:nvGraphicFramePr>
        <p:xfrm>
          <a:off x="2791047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709A22C-B268-486C-9E95-0F1F8CCB8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331868"/>
              </p:ext>
            </p:extLst>
          </p:nvPr>
        </p:nvGraphicFramePr>
        <p:xfrm>
          <a:off x="5224131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81D8824-FA81-4ACF-8FA6-3C9C1053D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696937"/>
              </p:ext>
            </p:extLst>
          </p:nvPr>
        </p:nvGraphicFramePr>
        <p:xfrm>
          <a:off x="7625317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46973C9-78AB-4281-A010-CCD4D0BC2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755676"/>
              </p:ext>
            </p:extLst>
          </p:nvPr>
        </p:nvGraphicFramePr>
        <p:xfrm>
          <a:off x="389861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492CA54-C8A2-449F-A852-D6F7EBC23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475164"/>
              </p:ext>
            </p:extLst>
          </p:nvPr>
        </p:nvGraphicFramePr>
        <p:xfrm>
          <a:off x="2791047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7BA7356-2F6F-4F74-ADA4-DB5F3946F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28264"/>
              </p:ext>
            </p:extLst>
          </p:nvPr>
        </p:nvGraphicFramePr>
        <p:xfrm>
          <a:off x="5224131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July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D96EF23-0B6C-4B35-8D8E-A5E61B867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081886"/>
              </p:ext>
            </p:extLst>
          </p:nvPr>
        </p:nvGraphicFramePr>
        <p:xfrm>
          <a:off x="7625317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August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00C0E7E-D40F-48F0-9C7E-A7CF6A992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147278"/>
              </p:ext>
            </p:extLst>
          </p:nvPr>
        </p:nvGraphicFramePr>
        <p:xfrm>
          <a:off x="389861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BAB241A-FAD6-4A37-90EC-74FB071F1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202075"/>
              </p:ext>
            </p:extLst>
          </p:nvPr>
        </p:nvGraphicFramePr>
        <p:xfrm>
          <a:off x="2791047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E6CAA86-7110-4140-8FCA-82D567239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792372"/>
              </p:ext>
            </p:extLst>
          </p:nvPr>
        </p:nvGraphicFramePr>
        <p:xfrm>
          <a:off x="5224131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November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F529346-D2D6-43A4-BE16-87F8E9B61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217577"/>
              </p:ext>
            </p:extLst>
          </p:nvPr>
        </p:nvGraphicFramePr>
        <p:xfrm>
          <a:off x="7625317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December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068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19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44CD6BC-FB04-425B-A2EE-1283DCF615B8}"/>
              </a:ext>
            </a:extLst>
          </p:cNvPr>
          <p:cNvSpPr/>
          <p:nvPr/>
        </p:nvSpPr>
        <p:spPr>
          <a:xfrm rot="5400000">
            <a:off x="-449226" y="1719819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648246B-21AB-499C-BBBB-1EF06958284B}"/>
              </a:ext>
            </a:extLst>
          </p:cNvPr>
          <p:cNvSpPr/>
          <p:nvPr/>
        </p:nvSpPr>
        <p:spPr>
          <a:xfrm rot="5400000">
            <a:off x="4393906" y="1719818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4CAC23-78DD-465D-8206-A462FA40EA43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20A46A-6D60-4B90-84BD-0092153DA1EB}"/>
              </a:ext>
            </a:extLst>
          </p:cNvPr>
          <p:cNvSpPr/>
          <p:nvPr/>
        </p:nvSpPr>
        <p:spPr>
          <a:xfrm>
            <a:off x="5922334" y="1901456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378246" y="702205"/>
            <a:ext cx="22195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latin typeface="KG Primary Penmanship" panose="02000506000000020003" pitchFamily="2" charset="0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321321" y="792127"/>
            <a:ext cx="16786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latin typeface="KG Primary Penmanship" panose="02000506000000020003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9526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44CD6BC-FB04-425B-A2EE-1283DCF615B8}"/>
              </a:ext>
            </a:extLst>
          </p:cNvPr>
          <p:cNvSpPr/>
          <p:nvPr/>
        </p:nvSpPr>
        <p:spPr>
          <a:xfrm rot="5400000">
            <a:off x="-449226" y="1719819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648246B-21AB-499C-BBBB-1EF06958284B}"/>
              </a:ext>
            </a:extLst>
          </p:cNvPr>
          <p:cNvSpPr/>
          <p:nvPr/>
        </p:nvSpPr>
        <p:spPr>
          <a:xfrm rot="5400000">
            <a:off x="4393906" y="1719818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4CAC23-78DD-465D-8206-A462FA40EA43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20A46A-6D60-4B90-84BD-0092153DA1EB}"/>
              </a:ext>
            </a:extLst>
          </p:cNvPr>
          <p:cNvSpPr/>
          <p:nvPr/>
        </p:nvSpPr>
        <p:spPr>
          <a:xfrm>
            <a:off x="5922334" y="1901456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378246" y="702205"/>
            <a:ext cx="22195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latin typeface="KG Primary Penmanship" panose="02000506000000020003" pitchFamily="2" charset="0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7059373" y="1046853"/>
            <a:ext cx="16786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latin typeface="KG Primary Penmanship" panose="02000506000000020003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7098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323754" y="741770"/>
            <a:ext cx="786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189076" y="4739912"/>
            <a:ext cx="786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4051" y="2805348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99E4434-BEE3-45A1-8883-11A716DD0D8D}"/>
              </a:ext>
            </a:extLst>
          </p:cNvPr>
          <p:cNvSpPr txBox="1">
            <a:spLocks/>
          </p:cNvSpPr>
          <p:nvPr/>
        </p:nvSpPr>
        <p:spPr>
          <a:xfrm>
            <a:off x="6374840" y="6672792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0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563526"/>
            <a:ext cx="8580474" cy="15257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AC1FE6-7C3A-41DE-9461-334445D33D2A}"/>
              </a:ext>
            </a:extLst>
          </p:cNvPr>
          <p:cNvSpPr/>
          <p:nvPr/>
        </p:nvSpPr>
        <p:spPr>
          <a:xfrm>
            <a:off x="738963" y="3257107"/>
            <a:ext cx="8580474" cy="15257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15FC6C-2CF5-4F05-885C-2270F6DCC13A}"/>
              </a:ext>
            </a:extLst>
          </p:cNvPr>
          <p:cNvSpPr/>
          <p:nvPr/>
        </p:nvSpPr>
        <p:spPr>
          <a:xfrm>
            <a:off x="738963" y="5780568"/>
            <a:ext cx="8580474" cy="15257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09EC1-52DD-44A9-9CE2-E494C2E75D1B}"/>
              </a:ext>
            </a:extLst>
          </p:cNvPr>
          <p:cNvSpPr txBox="1"/>
          <p:nvPr/>
        </p:nvSpPr>
        <p:spPr>
          <a:xfrm>
            <a:off x="1281224" y="218416"/>
            <a:ext cx="786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D17FE-3F68-4E2B-8031-60DE8C7FE097}"/>
              </a:ext>
            </a:extLst>
          </p:cNvPr>
          <p:cNvSpPr txBox="1"/>
          <p:nvPr/>
        </p:nvSpPr>
        <p:spPr>
          <a:xfrm>
            <a:off x="1281224" y="2852928"/>
            <a:ext cx="786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4072C-2406-4CAC-90C2-454DA79FDBC4}"/>
              </a:ext>
            </a:extLst>
          </p:cNvPr>
          <p:cNvSpPr txBox="1"/>
          <p:nvPr/>
        </p:nvSpPr>
        <p:spPr>
          <a:xfrm>
            <a:off x="1281224" y="5487440"/>
            <a:ext cx="786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1D285B7-C1AC-45DB-A7D4-61AF3C74B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7497" y="4464119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86D6EBCC-D5A2-462E-A7FF-7737B24CEBD6}"/>
              </a:ext>
            </a:extLst>
          </p:cNvPr>
          <p:cNvSpPr txBox="1">
            <a:spLocks/>
          </p:cNvSpPr>
          <p:nvPr/>
        </p:nvSpPr>
        <p:spPr>
          <a:xfrm>
            <a:off x="6407497" y="7001970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87877C7B-9FFC-4683-815E-B6FB3C1DA5F5}"/>
              </a:ext>
            </a:extLst>
          </p:cNvPr>
          <p:cNvSpPr txBox="1">
            <a:spLocks/>
          </p:cNvSpPr>
          <p:nvPr/>
        </p:nvSpPr>
        <p:spPr>
          <a:xfrm>
            <a:off x="6407497" y="1770986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3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15FC6C-2CF5-4F05-885C-2270F6DCC13A}"/>
              </a:ext>
            </a:extLst>
          </p:cNvPr>
          <p:cNvSpPr/>
          <p:nvPr/>
        </p:nvSpPr>
        <p:spPr>
          <a:xfrm>
            <a:off x="738963" y="717698"/>
            <a:ext cx="1701209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35A4A-A4B5-4EE0-9048-FB8B6B6EA25D}"/>
              </a:ext>
            </a:extLst>
          </p:cNvPr>
          <p:cNvSpPr/>
          <p:nvPr/>
        </p:nvSpPr>
        <p:spPr>
          <a:xfrm>
            <a:off x="3039144" y="717697"/>
            <a:ext cx="1701209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0E7EA-E6C9-410E-A83F-83023D736706}"/>
              </a:ext>
            </a:extLst>
          </p:cNvPr>
          <p:cNvSpPr/>
          <p:nvPr/>
        </p:nvSpPr>
        <p:spPr>
          <a:xfrm>
            <a:off x="5387165" y="717698"/>
            <a:ext cx="1701209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862D4F-8101-4240-9E5F-6840E5CB85E4}"/>
              </a:ext>
            </a:extLst>
          </p:cNvPr>
          <p:cNvSpPr/>
          <p:nvPr/>
        </p:nvSpPr>
        <p:spPr>
          <a:xfrm>
            <a:off x="7735186" y="691116"/>
            <a:ext cx="1701209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F258C74-6731-4780-B4EA-5FF0B925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569338" y="1757713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850F5-C1D8-44A6-BA20-7066CFADAC9A}"/>
              </a:ext>
            </a:extLst>
          </p:cNvPr>
          <p:cNvSpPr txBox="1"/>
          <p:nvPr/>
        </p:nvSpPr>
        <p:spPr>
          <a:xfrm rot="16200000">
            <a:off x="-2007721" y="2633543"/>
            <a:ext cx="69802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AA91E-0F58-4513-B0AB-86960609C7C1}"/>
              </a:ext>
            </a:extLst>
          </p:cNvPr>
          <p:cNvSpPr txBox="1"/>
          <p:nvPr/>
        </p:nvSpPr>
        <p:spPr>
          <a:xfrm rot="16200000">
            <a:off x="361717" y="2633543"/>
            <a:ext cx="69802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11AC2-E21A-4BF6-952E-ED1DE8F49AD9}"/>
              </a:ext>
            </a:extLst>
          </p:cNvPr>
          <p:cNvSpPr txBox="1"/>
          <p:nvPr/>
        </p:nvSpPr>
        <p:spPr>
          <a:xfrm rot="16200000">
            <a:off x="2704424" y="2633545"/>
            <a:ext cx="69802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005F9-94FA-4D0C-B3E4-788126F15DEB}"/>
              </a:ext>
            </a:extLst>
          </p:cNvPr>
          <p:cNvSpPr txBox="1"/>
          <p:nvPr/>
        </p:nvSpPr>
        <p:spPr>
          <a:xfrm rot="16200000">
            <a:off x="5047131" y="2633547"/>
            <a:ext cx="69802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BAC871FC-FD55-4227-BB49-94E8B3843D84}"/>
              </a:ext>
            </a:extLst>
          </p:cNvPr>
          <p:cNvSpPr txBox="1">
            <a:spLocks/>
          </p:cNvSpPr>
          <p:nvPr/>
        </p:nvSpPr>
        <p:spPr>
          <a:xfrm rot="16200000">
            <a:off x="2919370" y="1757712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6659FB59-A3EB-4B37-AF07-C4AC8B8169F0}"/>
              </a:ext>
            </a:extLst>
          </p:cNvPr>
          <p:cNvSpPr txBox="1">
            <a:spLocks/>
          </p:cNvSpPr>
          <p:nvPr/>
        </p:nvSpPr>
        <p:spPr>
          <a:xfrm rot="16200000">
            <a:off x="5254752" y="1757712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A3A90754-B74A-4095-B79F-6CA536413301}"/>
              </a:ext>
            </a:extLst>
          </p:cNvPr>
          <p:cNvSpPr txBox="1">
            <a:spLocks/>
          </p:cNvSpPr>
          <p:nvPr/>
        </p:nvSpPr>
        <p:spPr>
          <a:xfrm rot="16200000">
            <a:off x="7590134" y="1757712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944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86D1FA-6E57-4687-835C-8C8D043B26C6}"/>
              </a:ext>
            </a:extLst>
          </p:cNvPr>
          <p:cNvSpPr/>
          <p:nvPr/>
        </p:nvSpPr>
        <p:spPr>
          <a:xfrm>
            <a:off x="738963" y="717698"/>
            <a:ext cx="2099930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DD87C-BFF1-4558-84B8-051AC70886FD}"/>
              </a:ext>
            </a:extLst>
          </p:cNvPr>
          <p:cNvSpPr/>
          <p:nvPr/>
        </p:nvSpPr>
        <p:spPr>
          <a:xfrm>
            <a:off x="3979235" y="717698"/>
            <a:ext cx="2099930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5F0BF-F1BB-4E77-B295-D26F8D35AB92}"/>
              </a:ext>
            </a:extLst>
          </p:cNvPr>
          <p:cNvSpPr/>
          <p:nvPr/>
        </p:nvSpPr>
        <p:spPr>
          <a:xfrm>
            <a:off x="7219507" y="717698"/>
            <a:ext cx="2099930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7C17950-8A29-4D68-9C12-3E9CD955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22598" y="17174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276D3-34FA-45C6-A28E-8A22DCF053EF}"/>
              </a:ext>
            </a:extLst>
          </p:cNvPr>
          <p:cNvSpPr txBox="1"/>
          <p:nvPr/>
        </p:nvSpPr>
        <p:spPr>
          <a:xfrm rot="16200000">
            <a:off x="-1406155" y="2981758"/>
            <a:ext cx="63901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3E4DD-4FD0-4FD4-8AF0-16CBA77937A5}"/>
              </a:ext>
            </a:extLst>
          </p:cNvPr>
          <p:cNvSpPr txBox="1"/>
          <p:nvPr/>
        </p:nvSpPr>
        <p:spPr>
          <a:xfrm rot="16200000">
            <a:off x="1888270" y="2955176"/>
            <a:ext cx="63901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1C98E-E6C8-47BD-84C5-DE5CB0A328FD}"/>
              </a:ext>
            </a:extLst>
          </p:cNvPr>
          <p:cNvSpPr txBox="1"/>
          <p:nvPr/>
        </p:nvSpPr>
        <p:spPr>
          <a:xfrm rot="16200000">
            <a:off x="5182695" y="2928594"/>
            <a:ext cx="63901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1A7EAE8-6F71-46F6-835D-1220F093C3B8}"/>
              </a:ext>
            </a:extLst>
          </p:cNvPr>
          <p:cNvSpPr txBox="1">
            <a:spLocks/>
          </p:cNvSpPr>
          <p:nvPr/>
        </p:nvSpPr>
        <p:spPr>
          <a:xfrm rot="16200000">
            <a:off x="4226893" y="17174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11474B7-1864-4BE9-9682-90A4354F295F}"/>
              </a:ext>
            </a:extLst>
          </p:cNvPr>
          <p:cNvSpPr txBox="1">
            <a:spLocks/>
          </p:cNvSpPr>
          <p:nvPr/>
        </p:nvSpPr>
        <p:spPr>
          <a:xfrm rot="16200000">
            <a:off x="7431188" y="17174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52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DA278-0B63-463B-A6E1-AFB934681061}"/>
              </a:ext>
            </a:extLst>
          </p:cNvPr>
          <p:cNvSpPr/>
          <p:nvPr/>
        </p:nvSpPr>
        <p:spPr>
          <a:xfrm>
            <a:off x="738963" y="685800"/>
            <a:ext cx="3545958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7223CE-96FD-4915-BA39-A5FE0E638771}"/>
              </a:ext>
            </a:extLst>
          </p:cNvPr>
          <p:cNvSpPr/>
          <p:nvPr/>
        </p:nvSpPr>
        <p:spPr>
          <a:xfrm>
            <a:off x="738963" y="4609215"/>
            <a:ext cx="3545958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8F2ED4-6D97-4CB6-ADF0-E9E17AFDB2DB}"/>
              </a:ext>
            </a:extLst>
          </p:cNvPr>
          <p:cNvSpPr/>
          <p:nvPr/>
        </p:nvSpPr>
        <p:spPr>
          <a:xfrm>
            <a:off x="5773479" y="685800"/>
            <a:ext cx="3545958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1B9C1-ADCC-4E1E-93F3-6A0AC01CF909}"/>
              </a:ext>
            </a:extLst>
          </p:cNvPr>
          <p:cNvSpPr/>
          <p:nvPr/>
        </p:nvSpPr>
        <p:spPr>
          <a:xfrm>
            <a:off x="5773479" y="4609215"/>
            <a:ext cx="3545958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A26F7F6-933B-4FD1-B87C-E8587519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1199" y="2860465"/>
            <a:ext cx="3394710" cy="413808"/>
          </a:xfrm>
        </p:spPr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9FD1D-BDBD-4E18-A9E2-84E689D709E0}"/>
              </a:ext>
            </a:extLst>
          </p:cNvPr>
          <p:cNvSpPr txBox="1"/>
          <p:nvPr/>
        </p:nvSpPr>
        <p:spPr>
          <a:xfrm>
            <a:off x="826681" y="1139663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C07C3-0EB8-4867-9625-5BE5D34F9D86}"/>
              </a:ext>
            </a:extLst>
          </p:cNvPr>
          <p:cNvSpPr txBox="1"/>
          <p:nvPr/>
        </p:nvSpPr>
        <p:spPr>
          <a:xfrm>
            <a:off x="5943600" y="1139663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31DF0-80E3-4A0E-ACAF-B3052369FE9B}"/>
              </a:ext>
            </a:extLst>
          </p:cNvPr>
          <p:cNvSpPr txBox="1"/>
          <p:nvPr/>
        </p:nvSpPr>
        <p:spPr>
          <a:xfrm>
            <a:off x="826681" y="5109151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1C418-D3AF-4B73-B1AC-F7020345E549}"/>
              </a:ext>
            </a:extLst>
          </p:cNvPr>
          <p:cNvSpPr txBox="1"/>
          <p:nvPr/>
        </p:nvSpPr>
        <p:spPr>
          <a:xfrm>
            <a:off x="5943600" y="5109151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0DB82EDA-D258-4485-AF2F-DEFC38DA4F32}"/>
              </a:ext>
            </a:extLst>
          </p:cNvPr>
          <p:cNvSpPr txBox="1">
            <a:spLocks/>
          </p:cNvSpPr>
          <p:nvPr/>
        </p:nvSpPr>
        <p:spPr>
          <a:xfrm>
            <a:off x="1431199" y="676135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035F6672-B8A9-4E87-AC4E-C71F0C823DDF}"/>
              </a:ext>
            </a:extLst>
          </p:cNvPr>
          <p:cNvSpPr txBox="1">
            <a:spLocks/>
          </p:cNvSpPr>
          <p:nvPr/>
        </p:nvSpPr>
        <p:spPr>
          <a:xfrm>
            <a:off x="6447336" y="2831060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2877A88-30FB-4C9B-9CBF-924AF37C70B5}"/>
              </a:ext>
            </a:extLst>
          </p:cNvPr>
          <p:cNvSpPr txBox="1">
            <a:spLocks/>
          </p:cNvSpPr>
          <p:nvPr/>
        </p:nvSpPr>
        <p:spPr>
          <a:xfrm>
            <a:off x="6447336" y="676135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131339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</TotalTime>
  <Words>435</Words>
  <Application>Microsoft Office PowerPoint</Application>
  <PresentationFormat>Custom</PresentationFormat>
  <Paragraphs>139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13</cp:revision>
  <dcterms:created xsi:type="dcterms:W3CDTF">2019-07-11T11:45:57Z</dcterms:created>
  <dcterms:modified xsi:type="dcterms:W3CDTF">2021-06-16T14:51:20Z</dcterms:modified>
</cp:coreProperties>
</file>