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6" r:id="rId7"/>
    <p:sldId id="274" r:id="rId8"/>
    <p:sldId id="268" r:id="rId9"/>
    <p:sldId id="269" r:id="rId10"/>
    <p:sldId id="270" r:id="rId11"/>
    <p:sldId id="271" r:id="rId12"/>
    <p:sldId id="272" r:id="rId13"/>
    <p:sldId id="273" r:id="rId14"/>
    <p:sldId id="275" r:id="rId15"/>
  </p:sldIdLst>
  <p:sldSz cx="7772400" cy="100584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68" userDrawn="1">
          <p15:clr>
            <a:srgbClr val="A4A3A4"/>
          </p15:clr>
        </p15:guide>
        <p15:guide id="2" pos="244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7" autoAdjust="0"/>
    <p:restoredTop sz="94660"/>
  </p:normalViewPr>
  <p:slideViewPr>
    <p:cSldViewPr snapToGrid="0" showGuides="1">
      <p:cViewPr varScale="1">
        <p:scale>
          <a:sx n="124" d="100"/>
          <a:sy n="124" d="100"/>
        </p:scale>
        <p:origin x="984" y="102"/>
      </p:cViewPr>
      <p:guideLst>
        <p:guide orient="horz" pos="3168"/>
        <p:guide pos="244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2930" y="1646133"/>
            <a:ext cx="6606540" cy="3501813"/>
          </a:xfrm>
        </p:spPr>
        <p:txBody>
          <a:bodyPr anchor="b"/>
          <a:lstStyle>
            <a:lvl1pPr algn="ctr">
              <a:defRPr sz="5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1550" y="5282989"/>
            <a:ext cx="5829300" cy="2428451"/>
          </a:xfrm>
        </p:spPr>
        <p:txBody>
          <a:bodyPr/>
          <a:lstStyle>
            <a:lvl1pPr marL="0" indent="0" algn="ctr">
              <a:buNone/>
              <a:defRPr sz="2040"/>
            </a:lvl1pPr>
            <a:lvl2pPr marL="388620" indent="0" algn="ctr">
              <a:buNone/>
              <a:defRPr sz="1700"/>
            </a:lvl2pPr>
            <a:lvl3pPr marL="777240" indent="0" algn="ctr">
              <a:buNone/>
              <a:defRPr sz="1530"/>
            </a:lvl3pPr>
            <a:lvl4pPr marL="1165860" indent="0" algn="ctr">
              <a:buNone/>
              <a:defRPr sz="1360"/>
            </a:lvl4pPr>
            <a:lvl5pPr marL="1554480" indent="0" algn="ctr">
              <a:buNone/>
              <a:defRPr sz="1360"/>
            </a:lvl5pPr>
            <a:lvl6pPr marL="1943100" indent="0" algn="ctr">
              <a:buNone/>
              <a:defRPr sz="1360"/>
            </a:lvl6pPr>
            <a:lvl7pPr marL="2331720" indent="0" algn="ctr">
              <a:buNone/>
              <a:defRPr sz="1360"/>
            </a:lvl7pPr>
            <a:lvl8pPr marL="2720340" indent="0" algn="ctr">
              <a:buNone/>
              <a:defRPr sz="1360"/>
            </a:lvl8pPr>
            <a:lvl9pPr marL="3108960" indent="0" algn="ctr">
              <a:buNone/>
              <a:defRPr sz="136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4DF97-60B9-4604-A2F9-93EAF27E9185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B448C5-8752-4ACB-8781-30C2A83E70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2391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4DF97-60B9-4604-A2F9-93EAF27E9185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B448C5-8752-4ACB-8781-30C2A83E70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9424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562124" y="535517"/>
            <a:ext cx="1675924" cy="852402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4353" y="535517"/>
            <a:ext cx="4930616" cy="852402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4DF97-60B9-4604-A2F9-93EAF27E9185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B448C5-8752-4ACB-8781-30C2A83E70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2238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4DF97-60B9-4604-A2F9-93EAF27E9185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B448C5-8752-4ACB-8781-30C2A83E70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4086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05" y="2507618"/>
            <a:ext cx="6703695" cy="4184014"/>
          </a:xfrm>
        </p:spPr>
        <p:txBody>
          <a:bodyPr anchor="b"/>
          <a:lstStyle>
            <a:lvl1pPr>
              <a:defRPr sz="5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05" y="6731215"/>
            <a:ext cx="6703695" cy="2200274"/>
          </a:xfrm>
        </p:spPr>
        <p:txBody>
          <a:bodyPr/>
          <a:lstStyle>
            <a:lvl1pPr marL="0" indent="0">
              <a:buNone/>
              <a:defRPr sz="2040">
                <a:solidFill>
                  <a:schemeClr val="tx1"/>
                </a:solidFill>
              </a:defRPr>
            </a:lvl1pPr>
            <a:lvl2pPr marL="38862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777240" indent="0">
              <a:buNone/>
              <a:defRPr sz="1530">
                <a:solidFill>
                  <a:schemeClr val="tx1">
                    <a:tint val="75000"/>
                  </a:schemeClr>
                </a:solidFill>
              </a:defRPr>
            </a:lvl3pPr>
            <a:lvl4pPr marL="116586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4pPr>
            <a:lvl5pPr marL="155448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5pPr>
            <a:lvl6pPr marL="194310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6pPr>
            <a:lvl7pPr marL="233172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7pPr>
            <a:lvl8pPr marL="272034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8pPr>
            <a:lvl9pPr marL="310896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4DF97-60B9-4604-A2F9-93EAF27E9185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B448C5-8752-4ACB-8781-30C2A83E70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5245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4353" y="2677584"/>
            <a:ext cx="3303270" cy="63819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34778" y="2677584"/>
            <a:ext cx="3303270" cy="63819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4DF97-60B9-4604-A2F9-93EAF27E9185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B448C5-8752-4ACB-8781-30C2A83E70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7088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535519"/>
            <a:ext cx="6703695" cy="194415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5366" y="2465706"/>
            <a:ext cx="3288089" cy="1208404"/>
          </a:xfrm>
        </p:spPr>
        <p:txBody>
          <a:bodyPr anchor="b"/>
          <a:lstStyle>
            <a:lvl1pPr marL="0" indent="0">
              <a:buNone/>
              <a:defRPr sz="2040" b="1"/>
            </a:lvl1pPr>
            <a:lvl2pPr marL="388620" indent="0">
              <a:buNone/>
              <a:defRPr sz="1700" b="1"/>
            </a:lvl2pPr>
            <a:lvl3pPr marL="777240" indent="0">
              <a:buNone/>
              <a:defRPr sz="1530" b="1"/>
            </a:lvl3pPr>
            <a:lvl4pPr marL="1165860" indent="0">
              <a:buNone/>
              <a:defRPr sz="1360" b="1"/>
            </a:lvl4pPr>
            <a:lvl5pPr marL="1554480" indent="0">
              <a:buNone/>
              <a:defRPr sz="1360" b="1"/>
            </a:lvl5pPr>
            <a:lvl6pPr marL="1943100" indent="0">
              <a:buNone/>
              <a:defRPr sz="1360" b="1"/>
            </a:lvl6pPr>
            <a:lvl7pPr marL="2331720" indent="0">
              <a:buNone/>
              <a:defRPr sz="1360" b="1"/>
            </a:lvl7pPr>
            <a:lvl8pPr marL="2720340" indent="0">
              <a:buNone/>
              <a:defRPr sz="1360" b="1"/>
            </a:lvl8pPr>
            <a:lvl9pPr marL="3108960" indent="0">
              <a:buNone/>
              <a:defRPr sz="13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5366" y="3674110"/>
            <a:ext cx="3288089" cy="54040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34778" y="2465706"/>
            <a:ext cx="3304282" cy="1208404"/>
          </a:xfrm>
        </p:spPr>
        <p:txBody>
          <a:bodyPr anchor="b"/>
          <a:lstStyle>
            <a:lvl1pPr marL="0" indent="0">
              <a:buNone/>
              <a:defRPr sz="2040" b="1"/>
            </a:lvl1pPr>
            <a:lvl2pPr marL="388620" indent="0">
              <a:buNone/>
              <a:defRPr sz="1700" b="1"/>
            </a:lvl2pPr>
            <a:lvl3pPr marL="777240" indent="0">
              <a:buNone/>
              <a:defRPr sz="1530" b="1"/>
            </a:lvl3pPr>
            <a:lvl4pPr marL="1165860" indent="0">
              <a:buNone/>
              <a:defRPr sz="1360" b="1"/>
            </a:lvl4pPr>
            <a:lvl5pPr marL="1554480" indent="0">
              <a:buNone/>
              <a:defRPr sz="1360" b="1"/>
            </a:lvl5pPr>
            <a:lvl6pPr marL="1943100" indent="0">
              <a:buNone/>
              <a:defRPr sz="1360" b="1"/>
            </a:lvl6pPr>
            <a:lvl7pPr marL="2331720" indent="0">
              <a:buNone/>
              <a:defRPr sz="1360" b="1"/>
            </a:lvl7pPr>
            <a:lvl8pPr marL="2720340" indent="0">
              <a:buNone/>
              <a:defRPr sz="1360" b="1"/>
            </a:lvl8pPr>
            <a:lvl9pPr marL="3108960" indent="0">
              <a:buNone/>
              <a:defRPr sz="13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934778" y="3674110"/>
            <a:ext cx="3304282" cy="54040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4DF97-60B9-4604-A2F9-93EAF27E9185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B448C5-8752-4ACB-8781-30C2A83E70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6287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4DF97-60B9-4604-A2F9-93EAF27E9185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B448C5-8752-4ACB-8781-30C2A83E70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0595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4DF97-60B9-4604-A2F9-93EAF27E9185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B448C5-8752-4ACB-8781-30C2A83E70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3057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670560"/>
            <a:ext cx="2506801" cy="2346960"/>
          </a:xfrm>
        </p:spPr>
        <p:txBody>
          <a:bodyPr anchor="b"/>
          <a:lstStyle>
            <a:lvl1pPr>
              <a:defRPr sz="27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04282" y="1448226"/>
            <a:ext cx="3934778" cy="7147983"/>
          </a:xfrm>
        </p:spPr>
        <p:txBody>
          <a:bodyPr/>
          <a:lstStyle>
            <a:lvl1pPr>
              <a:defRPr sz="2720"/>
            </a:lvl1pPr>
            <a:lvl2pPr>
              <a:defRPr sz="2380"/>
            </a:lvl2pPr>
            <a:lvl3pPr>
              <a:defRPr sz="204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5365" y="3017520"/>
            <a:ext cx="2506801" cy="5590329"/>
          </a:xfrm>
        </p:spPr>
        <p:txBody>
          <a:bodyPr/>
          <a:lstStyle>
            <a:lvl1pPr marL="0" indent="0">
              <a:buNone/>
              <a:defRPr sz="1360"/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4DF97-60B9-4604-A2F9-93EAF27E9185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B448C5-8752-4ACB-8781-30C2A83E70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9344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670560"/>
            <a:ext cx="2506801" cy="2346960"/>
          </a:xfrm>
        </p:spPr>
        <p:txBody>
          <a:bodyPr anchor="b"/>
          <a:lstStyle>
            <a:lvl1pPr>
              <a:defRPr sz="27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304282" y="1448226"/>
            <a:ext cx="3934778" cy="7147983"/>
          </a:xfrm>
        </p:spPr>
        <p:txBody>
          <a:bodyPr anchor="t"/>
          <a:lstStyle>
            <a:lvl1pPr marL="0" indent="0">
              <a:buNone/>
              <a:defRPr sz="2720"/>
            </a:lvl1pPr>
            <a:lvl2pPr marL="388620" indent="0">
              <a:buNone/>
              <a:defRPr sz="2380"/>
            </a:lvl2pPr>
            <a:lvl3pPr marL="777240" indent="0">
              <a:buNone/>
              <a:defRPr sz="2040"/>
            </a:lvl3pPr>
            <a:lvl4pPr marL="1165860" indent="0">
              <a:buNone/>
              <a:defRPr sz="1700"/>
            </a:lvl4pPr>
            <a:lvl5pPr marL="1554480" indent="0">
              <a:buNone/>
              <a:defRPr sz="1700"/>
            </a:lvl5pPr>
            <a:lvl6pPr marL="1943100" indent="0">
              <a:buNone/>
              <a:defRPr sz="1700"/>
            </a:lvl6pPr>
            <a:lvl7pPr marL="2331720" indent="0">
              <a:buNone/>
              <a:defRPr sz="1700"/>
            </a:lvl7pPr>
            <a:lvl8pPr marL="2720340" indent="0">
              <a:buNone/>
              <a:defRPr sz="1700"/>
            </a:lvl8pPr>
            <a:lvl9pPr marL="3108960" indent="0">
              <a:buNone/>
              <a:defRPr sz="17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5365" y="3017520"/>
            <a:ext cx="2506801" cy="5590329"/>
          </a:xfrm>
        </p:spPr>
        <p:txBody>
          <a:bodyPr/>
          <a:lstStyle>
            <a:lvl1pPr marL="0" indent="0">
              <a:buNone/>
              <a:defRPr sz="1360"/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4DF97-60B9-4604-A2F9-93EAF27E9185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B448C5-8752-4ACB-8781-30C2A83E70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4941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4353" y="535519"/>
            <a:ext cx="6703695" cy="19441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4353" y="2677584"/>
            <a:ext cx="6703695" cy="63819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34353" y="9322649"/>
            <a:ext cx="174879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B4DF97-60B9-4604-A2F9-93EAF27E9185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4608" y="9322649"/>
            <a:ext cx="2623185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489258" y="9322649"/>
            <a:ext cx="174879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B448C5-8752-4ACB-8781-30C2A83E70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538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777240" rtl="0" eaLnBrk="1" latinLnBrk="0" hangingPunct="1">
        <a:lnSpc>
          <a:spcPct val="90000"/>
        </a:lnSpc>
        <a:spcBef>
          <a:spcPct val="0"/>
        </a:spcBef>
        <a:buNone/>
        <a:defRPr sz="37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4310" indent="-194310" algn="l" defTabSz="777240" rtl="0" eaLnBrk="1" latinLnBrk="0" hangingPunct="1">
        <a:lnSpc>
          <a:spcPct val="90000"/>
        </a:lnSpc>
        <a:spcBef>
          <a:spcPts val="850"/>
        </a:spcBef>
        <a:buFont typeface="Arial" panose="020B0604020202020204" pitchFamily="34" charset="0"/>
        <a:buChar char="•"/>
        <a:defRPr sz="2380" kern="1200">
          <a:solidFill>
            <a:schemeClr val="tx1"/>
          </a:solidFill>
          <a:latin typeface="+mn-lt"/>
          <a:ea typeface="+mn-ea"/>
          <a:cs typeface="+mn-cs"/>
        </a:defRPr>
      </a:lvl1pPr>
      <a:lvl2pPr marL="58293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2pPr>
      <a:lvl3pPr marL="97155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6017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4pPr>
      <a:lvl5pPr marL="174879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5pPr>
      <a:lvl6pPr marL="213741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6pPr>
      <a:lvl7pPr marL="252603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7pPr>
      <a:lvl8pPr marL="291465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8pPr>
      <a:lvl9pPr marL="330327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1pPr>
      <a:lvl2pPr marL="38862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2pPr>
      <a:lvl3pPr marL="77724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3pPr>
      <a:lvl4pPr marL="116586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5pPr>
      <a:lvl6pPr marL="194310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6pPr>
      <a:lvl7pPr marL="233172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7pPr>
      <a:lvl8pPr marL="272034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>
            <a:extLst>
              <a:ext uri="{FF2B5EF4-FFF2-40B4-BE49-F238E27FC236}">
                <a16:creationId xmlns:a16="http://schemas.microsoft.com/office/drawing/2014/main" id="{53FDA289-4530-4C6B-8AFA-41D223979ECD}"/>
              </a:ext>
            </a:extLst>
          </p:cNvPr>
          <p:cNvSpPr txBox="1"/>
          <p:nvPr/>
        </p:nvSpPr>
        <p:spPr>
          <a:xfrm>
            <a:off x="426720" y="1240711"/>
            <a:ext cx="1154483" cy="4129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shelf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1F1D532-2D91-4ED7-84E3-DDC18509F1A4}"/>
              </a:ext>
            </a:extLst>
          </p:cNvPr>
          <p:cNvSpPr txBox="1"/>
          <p:nvPr/>
        </p:nvSpPr>
        <p:spPr>
          <a:xfrm>
            <a:off x="4174660" y="1256573"/>
            <a:ext cx="2122697" cy="4129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bookshelf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0B2A79D-F663-4DA4-BF0B-474255276BBA}"/>
              </a:ext>
            </a:extLst>
          </p:cNvPr>
          <p:cNvSpPr txBox="1"/>
          <p:nvPr/>
        </p:nvSpPr>
        <p:spPr>
          <a:xfrm>
            <a:off x="701818" y="3652405"/>
            <a:ext cx="1186543" cy="4129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chair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33A6F5E-DC4A-4AA2-B61C-195BF44DFA35}"/>
              </a:ext>
            </a:extLst>
          </p:cNvPr>
          <p:cNvSpPr txBox="1"/>
          <p:nvPr/>
        </p:nvSpPr>
        <p:spPr>
          <a:xfrm>
            <a:off x="4318506" y="3707235"/>
            <a:ext cx="1117614" cy="4129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desk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0C7FE57-F163-4883-92F0-B05C4469D6CF}"/>
              </a:ext>
            </a:extLst>
          </p:cNvPr>
          <p:cNvSpPr txBox="1"/>
          <p:nvPr/>
        </p:nvSpPr>
        <p:spPr>
          <a:xfrm>
            <a:off x="893744" y="6082758"/>
            <a:ext cx="1128835" cy="4129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lamp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226D72B-BE34-4A46-9097-DF2DE411D3F5}"/>
              </a:ext>
            </a:extLst>
          </p:cNvPr>
          <p:cNvSpPr txBox="1"/>
          <p:nvPr/>
        </p:nvSpPr>
        <p:spPr>
          <a:xfrm>
            <a:off x="4424762" y="6313275"/>
            <a:ext cx="1184941" cy="4129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table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DB3AA65-8A67-47E6-B9E1-8C668941F45B}"/>
              </a:ext>
            </a:extLst>
          </p:cNvPr>
          <p:cNvSpPr txBox="1"/>
          <p:nvPr/>
        </p:nvSpPr>
        <p:spPr>
          <a:xfrm>
            <a:off x="1463772" y="7909560"/>
            <a:ext cx="1117614" cy="4129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desk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2FF7F71-C91D-406C-9B80-33743E2EFBD4}"/>
              </a:ext>
            </a:extLst>
          </p:cNvPr>
          <p:cNvSpPr txBox="1"/>
          <p:nvPr/>
        </p:nvSpPr>
        <p:spPr>
          <a:xfrm>
            <a:off x="4470821" y="7889368"/>
            <a:ext cx="2614819" cy="4129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kidney table</a:t>
            </a:r>
          </a:p>
        </p:txBody>
      </p:sp>
    </p:spTree>
    <p:extLst>
      <p:ext uri="{BB962C8B-B14F-4D97-AF65-F5344CB8AC3E}">
        <p14:creationId xmlns:p14="http://schemas.microsoft.com/office/powerpoint/2010/main" val="36849710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>
            <a:extLst>
              <a:ext uri="{FF2B5EF4-FFF2-40B4-BE49-F238E27FC236}">
                <a16:creationId xmlns:a16="http://schemas.microsoft.com/office/drawing/2014/main" id="{53FDA289-4530-4C6B-8AFA-41D223979ECD}"/>
              </a:ext>
            </a:extLst>
          </p:cNvPr>
          <p:cNvSpPr txBox="1"/>
          <p:nvPr/>
        </p:nvSpPr>
        <p:spPr>
          <a:xfrm>
            <a:off x="527256" y="645340"/>
            <a:ext cx="2991716" cy="4129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la </a:t>
            </a:r>
            <a:r>
              <a:rPr lang="en-US" sz="2800" dirty="0" err="1">
                <a:latin typeface="KG Blank Space Solid" panose="02000000000000000000" pitchFamily="2" charset="0"/>
              </a:rPr>
              <a:t>cartuchera</a:t>
            </a:r>
            <a:endParaRPr lang="en-US" sz="2800" dirty="0">
              <a:latin typeface="KG Blank Space Solid" panose="02000000000000000000" pitchFamily="2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1F1D532-2D91-4ED7-84E3-DDC18509F1A4}"/>
              </a:ext>
            </a:extLst>
          </p:cNvPr>
          <p:cNvSpPr txBox="1"/>
          <p:nvPr/>
        </p:nvSpPr>
        <p:spPr>
          <a:xfrm>
            <a:off x="4134218" y="819014"/>
            <a:ext cx="3296287" cy="4129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la </a:t>
            </a:r>
            <a:r>
              <a:rPr lang="en-US" sz="2800" dirty="0" err="1">
                <a:latin typeface="KG Blank Space Solid" panose="02000000000000000000" pitchFamily="2" charset="0"/>
              </a:rPr>
              <a:t>perforadora</a:t>
            </a:r>
            <a:endParaRPr lang="en-US" sz="2800" dirty="0">
              <a:latin typeface="KG Blank Space Solid" panose="02000000000000000000" pitchFamily="2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0B2A79D-F663-4DA4-BF0B-474255276BBA}"/>
              </a:ext>
            </a:extLst>
          </p:cNvPr>
          <p:cNvSpPr txBox="1"/>
          <p:nvPr/>
        </p:nvSpPr>
        <p:spPr>
          <a:xfrm>
            <a:off x="449619" y="3662532"/>
            <a:ext cx="1523174" cy="4129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el </a:t>
            </a:r>
            <a:r>
              <a:rPr lang="en-US" sz="2800" dirty="0" err="1">
                <a:latin typeface="KG Blank Space Solid" panose="02000000000000000000" pitchFamily="2" charset="0"/>
              </a:rPr>
              <a:t>reloj</a:t>
            </a:r>
            <a:endParaRPr lang="en-US" sz="2800" dirty="0">
              <a:latin typeface="KG Blank Space Solid" panose="02000000000000000000" pitchFamily="2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33A6F5E-DC4A-4AA2-B61C-195BF44DFA35}"/>
              </a:ext>
            </a:extLst>
          </p:cNvPr>
          <p:cNvSpPr txBox="1"/>
          <p:nvPr/>
        </p:nvSpPr>
        <p:spPr>
          <a:xfrm>
            <a:off x="4259069" y="3498028"/>
            <a:ext cx="1486304" cy="7335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el</a:t>
            </a:r>
          </a:p>
          <a:p>
            <a:pPr algn="ctr">
              <a:lnSpc>
                <a:spcPts val="2500"/>
              </a:lnSpc>
            </a:pPr>
            <a:r>
              <a:rPr lang="en-US" sz="2800" dirty="0" err="1">
                <a:latin typeface="KG Blank Space Solid" panose="02000000000000000000" pitchFamily="2" charset="0"/>
              </a:rPr>
              <a:t>mundo</a:t>
            </a:r>
            <a:endParaRPr lang="en-US" sz="2800" dirty="0">
              <a:latin typeface="KG Blank Space Solid" panose="02000000000000000000" pitchFamily="2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F7D671B-3AE7-4C62-B31B-583DAE76F812}"/>
              </a:ext>
            </a:extLst>
          </p:cNvPr>
          <p:cNvSpPr txBox="1"/>
          <p:nvPr/>
        </p:nvSpPr>
        <p:spPr>
          <a:xfrm>
            <a:off x="426720" y="6214193"/>
            <a:ext cx="1763623" cy="7335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800" dirty="0" err="1">
                <a:latin typeface="KG Blank Space Solid" panose="02000000000000000000" pitchFamily="2" charset="0"/>
              </a:rPr>
              <a:t>fuente</a:t>
            </a:r>
            <a:endParaRPr lang="en-US" sz="2800" dirty="0">
              <a:latin typeface="KG Blank Space Solid" panose="02000000000000000000" pitchFamily="2" charset="0"/>
            </a:endParaRPr>
          </a:p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de </a:t>
            </a:r>
            <a:r>
              <a:rPr lang="en-US" sz="2800" dirty="0" err="1">
                <a:latin typeface="KG Blank Space Solid" panose="02000000000000000000" pitchFamily="2" charset="0"/>
              </a:rPr>
              <a:t>agua</a:t>
            </a:r>
            <a:endParaRPr lang="en-US" sz="2800" dirty="0">
              <a:latin typeface="KG Blank Space Solid" panose="02000000000000000000" pitchFamily="2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5C91187-6031-4321-A422-EB8778DBD3CE}"/>
              </a:ext>
            </a:extLst>
          </p:cNvPr>
          <p:cNvSpPr txBox="1"/>
          <p:nvPr/>
        </p:nvSpPr>
        <p:spPr>
          <a:xfrm>
            <a:off x="4191347" y="5545973"/>
            <a:ext cx="3125215" cy="4129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los </a:t>
            </a:r>
            <a:r>
              <a:rPr lang="en-US" sz="2800" dirty="0" err="1">
                <a:latin typeface="KG Blank Space Solid" panose="02000000000000000000" pitchFamily="2" charset="0"/>
              </a:rPr>
              <a:t>borradores</a:t>
            </a:r>
            <a:endParaRPr lang="en-US" sz="2800" dirty="0">
              <a:latin typeface="KG Blank Space Solid" panose="02000000000000000000" pitchFamily="2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72FE699-BE0E-4EAB-816C-550C9F66AA0A}"/>
              </a:ext>
            </a:extLst>
          </p:cNvPr>
          <p:cNvSpPr txBox="1"/>
          <p:nvPr/>
        </p:nvSpPr>
        <p:spPr>
          <a:xfrm>
            <a:off x="449619" y="8536861"/>
            <a:ext cx="1992853" cy="4129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la </a:t>
            </a:r>
            <a:r>
              <a:rPr lang="en-US" sz="2800" dirty="0" err="1">
                <a:latin typeface="KG Blank Space Solid" panose="02000000000000000000" pitchFamily="2" charset="0"/>
              </a:rPr>
              <a:t>puerta</a:t>
            </a:r>
            <a:endParaRPr lang="en-US" sz="2800" dirty="0">
              <a:latin typeface="KG Blank Space Solid" panose="02000000000000000000" pitchFamily="2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752A82C-B629-4880-96FE-D0F807EB6A27}"/>
              </a:ext>
            </a:extLst>
          </p:cNvPr>
          <p:cNvSpPr txBox="1"/>
          <p:nvPr/>
        </p:nvSpPr>
        <p:spPr>
          <a:xfrm>
            <a:off x="4112553" y="8307196"/>
            <a:ext cx="2119490" cy="7335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las </a:t>
            </a:r>
            <a:r>
              <a:rPr lang="en-US" sz="2800" dirty="0" err="1">
                <a:latin typeface="KG Blank Space Solid" panose="02000000000000000000" pitchFamily="2" charset="0"/>
              </a:rPr>
              <a:t>toallas</a:t>
            </a:r>
            <a:endParaRPr lang="en-US" sz="2800" dirty="0">
              <a:latin typeface="KG Blank Space Solid" panose="02000000000000000000" pitchFamily="2" charset="0"/>
            </a:endParaRPr>
          </a:p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de </a:t>
            </a:r>
            <a:r>
              <a:rPr lang="en-US" sz="2800" dirty="0" err="1">
                <a:latin typeface="KG Blank Space Solid" panose="02000000000000000000" pitchFamily="2" charset="0"/>
              </a:rPr>
              <a:t>papel</a:t>
            </a:r>
            <a:endParaRPr lang="en-US" sz="2800" dirty="0">
              <a:latin typeface="KG Blank Space Soli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2379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>
            <a:extLst>
              <a:ext uri="{FF2B5EF4-FFF2-40B4-BE49-F238E27FC236}">
                <a16:creationId xmlns:a16="http://schemas.microsoft.com/office/drawing/2014/main" id="{53FDA289-4530-4C6B-8AFA-41D223979ECD}"/>
              </a:ext>
            </a:extLst>
          </p:cNvPr>
          <p:cNvSpPr txBox="1"/>
          <p:nvPr/>
        </p:nvSpPr>
        <p:spPr>
          <a:xfrm>
            <a:off x="499155" y="1139025"/>
            <a:ext cx="2420855" cy="7335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la </a:t>
            </a:r>
            <a:r>
              <a:rPr lang="en-US" sz="2800" dirty="0" err="1">
                <a:latin typeface="KG Blank Space Solid" panose="02000000000000000000" pitchFamily="2" charset="0"/>
              </a:rPr>
              <a:t>barra</a:t>
            </a:r>
            <a:r>
              <a:rPr lang="en-US" sz="2800" dirty="0">
                <a:latin typeface="KG Blank Space Solid" panose="02000000000000000000" pitchFamily="2" charset="0"/>
              </a:rPr>
              <a:t> de</a:t>
            </a:r>
          </a:p>
          <a:p>
            <a:pPr algn="ctr">
              <a:lnSpc>
                <a:spcPts val="2500"/>
              </a:lnSpc>
            </a:pPr>
            <a:r>
              <a:rPr lang="en-US" sz="2800" dirty="0" err="1">
                <a:latin typeface="KG Blank Space Solid" panose="02000000000000000000" pitchFamily="2" charset="0"/>
              </a:rPr>
              <a:t>pegamento</a:t>
            </a:r>
            <a:endParaRPr lang="en-US" sz="2800" dirty="0">
              <a:latin typeface="KG Blank Space Solid" panose="02000000000000000000" pitchFamily="2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1F1D532-2D91-4ED7-84E3-DDC18509F1A4}"/>
              </a:ext>
            </a:extLst>
          </p:cNvPr>
          <p:cNvSpPr txBox="1"/>
          <p:nvPr/>
        </p:nvSpPr>
        <p:spPr>
          <a:xfrm>
            <a:off x="4096218" y="1274829"/>
            <a:ext cx="2569934" cy="7335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el</a:t>
            </a:r>
          </a:p>
          <a:p>
            <a:pPr algn="ctr">
              <a:lnSpc>
                <a:spcPts val="2500"/>
              </a:lnSpc>
            </a:pPr>
            <a:r>
              <a:rPr lang="en-US" sz="2800" dirty="0" err="1">
                <a:latin typeface="KG Blank Space Solid" panose="02000000000000000000" pitchFamily="2" charset="0"/>
              </a:rPr>
              <a:t>resaltadors</a:t>
            </a:r>
            <a:endParaRPr lang="en-US" sz="2800" dirty="0">
              <a:latin typeface="KG Blank Space Solid" panose="02000000000000000000" pitchFamily="2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0B2A79D-F663-4DA4-BF0B-474255276BBA}"/>
              </a:ext>
            </a:extLst>
          </p:cNvPr>
          <p:cNvSpPr txBox="1"/>
          <p:nvPr/>
        </p:nvSpPr>
        <p:spPr>
          <a:xfrm>
            <a:off x="408529" y="3418204"/>
            <a:ext cx="2528962" cy="7335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400" dirty="0">
                <a:latin typeface="KG Blank Space Solid" panose="02000000000000000000" pitchFamily="2" charset="0"/>
              </a:rPr>
              <a:t>las</a:t>
            </a:r>
          </a:p>
          <a:p>
            <a:pPr algn="ctr">
              <a:lnSpc>
                <a:spcPts val="2500"/>
              </a:lnSpc>
            </a:pPr>
            <a:r>
              <a:rPr lang="en-US" sz="2400" dirty="0" err="1">
                <a:latin typeface="KG Blank Space Solid" panose="02000000000000000000" pitchFamily="2" charset="0"/>
              </a:rPr>
              <a:t>perforadoras</a:t>
            </a:r>
            <a:endParaRPr lang="en-US" sz="2800" dirty="0">
              <a:latin typeface="KG Blank Space Solid" panose="02000000000000000000" pitchFamily="2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33A6F5E-DC4A-4AA2-B61C-195BF44DFA35}"/>
              </a:ext>
            </a:extLst>
          </p:cNvPr>
          <p:cNvSpPr txBox="1"/>
          <p:nvPr/>
        </p:nvSpPr>
        <p:spPr>
          <a:xfrm>
            <a:off x="4161708" y="3250063"/>
            <a:ext cx="2027606" cy="10541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endParaRPr lang="en-US" sz="2800" dirty="0">
              <a:latin typeface="KG Blank Space Solid" panose="02000000000000000000" pitchFamily="2" charset="0"/>
            </a:endParaRPr>
          </a:p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los</a:t>
            </a:r>
          </a:p>
          <a:p>
            <a:pPr algn="ctr">
              <a:lnSpc>
                <a:spcPts val="2500"/>
              </a:lnSpc>
            </a:pPr>
            <a:r>
              <a:rPr lang="en-US" sz="2800" dirty="0" err="1">
                <a:latin typeface="KG Blank Space Solid" panose="02000000000000000000" pitchFamily="2" charset="0"/>
              </a:rPr>
              <a:t>crayones</a:t>
            </a:r>
            <a:endParaRPr lang="en-US" sz="2800" dirty="0">
              <a:latin typeface="KG Blank Space Solid" panose="02000000000000000000" pitchFamily="2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A4ED68A-BA24-4396-B033-4DE035545EB5}"/>
              </a:ext>
            </a:extLst>
          </p:cNvPr>
          <p:cNvSpPr txBox="1"/>
          <p:nvPr/>
        </p:nvSpPr>
        <p:spPr>
          <a:xfrm>
            <a:off x="404815" y="6423769"/>
            <a:ext cx="2659895" cy="7335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las</a:t>
            </a:r>
          </a:p>
          <a:p>
            <a:pPr algn="ctr">
              <a:lnSpc>
                <a:spcPts val="2500"/>
              </a:lnSpc>
            </a:pPr>
            <a:r>
              <a:rPr lang="en-US" sz="2800" dirty="0" err="1">
                <a:latin typeface="KG Blank Space Solid" panose="02000000000000000000" pitchFamily="2" charset="0"/>
              </a:rPr>
              <a:t>calculadoras</a:t>
            </a:r>
            <a:endParaRPr lang="en-US" sz="2800" dirty="0">
              <a:latin typeface="KG Blank Space Solid" panose="02000000000000000000" pitchFamily="2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EB3DE59-1ECE-4293-A170-73AC44CB3E05}"/>
              </a:ext>
            </a:extLst>
          </p:cNvPr>
          <p:cNvSpPr txBox="1"/>
          <p:nvPr/>
        </p:nvSpPr>
        <p:spPr>
          <a:xfrm>
            <a:off x="4097788" y="5582831"/>
            <a:ext cx="2257349" cy="7335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800" dirty="0" err="1">
                <a:latin typeface="KG Blank Space Solid" panose="02000000000000000000" pitchFamily="2" charset="0"/>
              </a:rPr>
              <a:t>lápices</a:t>
            </a:r>
            <a:endParaRPr lang="en-US" sz="2800" dirty="0">
              <a:latin typeface="KG Blank Space Solid" panose="02000000000000000000" pitchFamily="2" charset="0"/>
            </a:endParaRPr>
          </a:p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de </a:t>
            </a:r>
            <a:r>
              <a:rPr lang="en-US" sz="2800" dirty="0" err="1">
                <a:latin typeface="KG Blank Space Solid" panose="02000000000000000000" pitchFamily="2" charset="0"/>
              </a:rPr>
              <a:t>colores</a:t>
            </a:r>
            <a:endParaRPr lang="en-US" sz="2800" dirty="0">
              <a:latin typeface="KG Blank Space Solid" panose="02000000000000000000" pitchFamily="2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ADBE3278-1517-49D8-83AA-68E8C9E1B3C7}"/>
              </a:ext>
            </a:extLst>
          </p:cNvPr>
          <p:cNvSpPr txBox="1"/>
          <p:nvPr/>
        </p:nvSpPr>
        <p:spPr>
          <a:xfrm>
            <a:off x="426720" y="7909560"/>
            <a:ext cx="2420855" cy="7335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el</a:t>
            </a:r>
          </a:p>
          <a:p>
            <a:pPr algn="ctr">
              <a:lnSpc>
                <a:spcPts val="2500"/>
              </a:lnSpc>
            </a:pPr>
            <a:r>
              <a:rPr lang="en-US" sz="2800" dirty="0" err="1">
                <a:latin typeface="KG Blank Space Solid" panose="02000000000000000000" pitchFamily="2" charset="0"/>
              </a:rPr>
              <a:t>pegamento</a:t>
            </a:r>
            <a:endParaRPr lang="en-US" sz="2800" dirty="0">
              <a:latin typeface="KG Blank Space Solid" panose="02000000000000000000" pitchFamily="2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4DB6C10B-3D90-46F3-863D-32C16AFA7D95}"/>
              </a:ext>
            </a:extLst>
          </p:cNvPr>
          <p:cNvSpPr txBox="1"/>
          <p:nvPr/>
        </p:nvSpPr>
        <p:spPr>
          <a:xfrm>
            <a:off x="4160520" y="8478217"/>
            <a:ext cx="2399568" cy="10541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endParaRPr lang="en-US" sz="2800" dirty="0">
              <a:latin typeface="KG Blank Space Solid" panose="02000000000000000000" pitchFamily="2" charset="0"/>
            </a:endParaRPr>
          </a:p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el</a:t>
            </a:r>
          </a:p>
          <a:p>
            <a:pPr algn="ctr">
              <a:lnSpc>
                <a:spcPts val="2500"/>
              </a:lnSpc>
            </a:pPr>
            <a:r>
              <a:rPr lang="en-US" sz="2800" dirty="0" err="1">
                <a:latin typeface="KG Blank Space Solid" panose="02000000000000000000" pitchFamily="2" charset="0"/>
              </a:rPr>
              <a:t>sacapuntas</a:t>
            </a:r>
            <a:endParaRPr lang="en-US" sz="2800" dirty="0">
              <a:latin typeface="KG Blank Space Soli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58966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>
            <a:extLst>
              <a:ext uri="{FF2B5EF4-FFF2-40B4-BE49-F238E27FC236}">
                <a16:creationId xmlns:a16="http://schemas.microsoft.com/office/drawing/2014/main" id="{53FDA289-4530-4C6B-8AFA-41D223979ECD}"/>
              </a:ext>
            </a:extLst>
          </p:cNvPr>
          <p:cNvSpPr txBox="1"/>
          <p:nvPr/>
        </p:nvSpPr>
        <p:spPr>
          <a:xfrm>
            <a:off x="476567" y="532371"/>
            <a:ext cx="1544141" cy="7023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dirty="0">
                <a:latin typeface="KG Blank Space Solid" panose="02000000000000000000" pitchFamily="2" charset="0"/>
              </a:rPr>
              <a:t>la</a:t>
            </a:r>
          </a:p>
          <a:p>
            <a:pPr algn="ctr">
              <a:lnSpc>
                <a:spcPts val="2500"/>
              </a:lnSpc>
            </a:pPr>
            <a:r>
              <a:rPr lang="en-US" dirty="0" err="1">
                <a:latin typeface="KG Blank Space Solid" panose="02000000000000000000" pitchFamily="2" charset="0"/>
              </a:rPr>
              <a:t>grapadora</a:t>
            </a:r>
            <a:endParaRPr lang="en-US" dirty="0">
              <a:latin typeface="KG Blank Space Solid" panose="02000000000000000000" pitchFamily="2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1F1D532-2D91-4ED7-84E3-DDC18509F1A4}"/>
              </a:ext>
            </a:extLst>
          </p:cNvPr>
          <p:cNvSpPr txBox="1"/>
          <p:nvPr/>
        </p:nvSpPr>
        <p:spPr>
          <a:xfrm>
            <a:off x="4137415" y="1416445"/>
            <a:ext cx="1677189" cy="7335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400" dirty="0" err="1">
                <a:latin typeface="KG Blank Space Solid" panose="02000000000000000000" pitchFamily="2" charset="0"/>
              </a:rPr>
              <a:t>cinta</a:t>
            </a:r>
            <a:endParaRPr lang="en-US" sz="2400" dirty="0">
              <a:latin typeface="KG Blank Space Solid" panose="02000000000000000000" pitchFamily="2" charset="0"/>
            </a:endParaRPr>
          </a:p>
          <a:p>
            <a:pPr algn="ctr">
              <a:lnSpc>
                <a:spcPts val="2500"/>
              </a:lnSpc>
            </a:pPr>
            <a:r>
              <a:rPr lang="en-US" sz="2400" dirty="0" err="1">
                <a:latin typeface="KG Blank Space Solid" panose="02000000000000000000" pitchFamily="2" charset="0"/>
              </a:rPr>
              <a:t>adhesiva</a:t>
            </a:r>
            <a:endParaRPr lang="en-US" sz="2400" dirty="0">
              <a:latin typeface="KG Blank Space Solid" panose="02000000000000000000" pitchFamily="2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0B2A79D-F663-4DA4-BF0B-474255276BBA}"/>
              </a:ext>
            </a:extLst>
          </p:cNvPr>
          <p:cNvSpPr txBox="1"/>
          <p:nvPr/>
        </p:nvSpPr>
        <p:spPr>
          <a:xfrm>
            <a:off x="1088400" y="3252402"/>
            <a:ext cx="1869422" cy="4129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la </a:t>
            </a:r>
            <a:r>
              <a:rPr lang="en-US" sz="2800" dirty="0" err="1">
                <a:latin typeface="KG Blank Space Solid" panose="02000000000000000000" pitchFamily="2" charset="0"/>
              </a:rPr>
              <a:t>reglas</a:t>
            </a:r>
            <a:endParaRPr lang="en-US" sz="2800" dirty="0">
              <a:latin typeface="KG Blank Space Solid" panose="02000000000000000000" pitchFamily="2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33A6F5E-DC4A-4AA2-B61C-195BF44DFA35}"/>
              </a:ext>
            </a:extLst>
          </p:cNvPr>
          <p:cNvSpPr txBox="1"/>
          <p:nvPr/>
        </p:nvSpPr>
        <p:spPr>
          <a:xfrm>
            <a:off x="4366131" y="3304311"/>
            <a:ext cx="1448473" cy="7335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la</a:t>
            </a:r>
          </a:p>
          <a:p>
            <a:pPr algn="ctr">
              <a:lnSpc>
                <a:spcPts val="2500"/>
              </a:lnSpc>
            </a:pPr>
            <a:r>
              <a:rPr lang="en-US" sz="2800" dirty="0" err="1">
                <a:latin typeface="KG Blank Space Solid" panose="02000000000000000000" pitchFamily="2" charset="0"/>
              </a:rPr>
              <a:t>tijeras</a:t>
            </a:r>
            <a:endParaRPr lang="en-US" sz="2800" dirty="0">
              <a:latin typeface="KG Blank Space Solid" panose="02000000000000000000" pitchFamily="2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199B088-0EB7-4ECD-9E27-D2FD1AAD960F}"/>
              </a:ext>
            </a:extLst>
          </p:cNvPr>
          <p:cNvSpPr txBox="1"/>
          <p:nvPr/>
        </p:nvSpPr>
        <p:spPr>
          <a:xfrm>
            <a:off x="373023" y="5439454"/>
            <a:ext cx="1833579" cy="707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000" dirty="0">
                <a:latin typeface="KG Blank Space Solid" panose="02000000000000000000" pitchFamily="2" charset="0"/>
              </a:rPr>
              <a:t>los</a:t>
            </a:r>
          </a:p>
          <a:p>
            <a:pPr algn="ctr">
              <a:lnSpc>
                <a:spcPts val="2500"/>
              </a:lnSpc>
            </a:pPr>
            <a:r>
              <a:rPr lang="en-US" sz="2000" dirty="0" err="1">
                <a:latin typeface="KG Blank Space Solid" panose="02000000000000000000" pitchFamily="2" charset="0"/>
              </a:rPr>
              <a:t>rotuladores</a:t>
            </a:r>
            <a:endParaRPr lang="en-US" sz="2000" dirty="0">
              <a:latin typeface="KG Blank Space Solid" panose="02000000000000000000" pitchFamily="2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FD028BBE-46A0-4FED-8F9B-0D2650800806}"/>
              </a:ext>
            </a:extLst>
          </p:cNvPr>
          <p:cNvSpPr txBox="1"/>
          <p:nvPr/>
        </p:nvSpPr>
        <p:spPr>
          <a:xfrm>
            <a:off x="5268782" y="5526073"/>
            <a:ext cx="2079480" cy="7335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400" dirty="0">
                <a:latin typeface="KG Blank Space Solid" panose="02000000000000000000" pitchFamily="2" charset="0"/>
              </a:rPr>
              <a:t>el</a:t>
            </a:r>
          </a:p>
          <a:p>
            <a:pPr algn="ctr">
              <a:lnSpc>
                <a:spcPts val="2500"/>
              </a:lnSpc>
            </a:pPr>
            <a:r>
              <a:rPr lang="en-US" sz="2400" dirty="0" err="1">
                <a:latin typeface="KG Blank Space Solid" panose="02000000000000000000" pitchFamily="2" charset="0"/>
              </a:rPr>
              <a:t>sacapuntas</a:t>
            </a:r>
            <a:endParaRPr lang="en-US" sz="2400" dirty="0">
              <a:latin typeface="KG Blank Space Solid" panose="02000000000000000000" pitchFamily="2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0468D29-2D1D-4F79-B7B7-F8F701B9BA5E}"/>
              </a:ext>
            </a:extLst>
          </p:cNvPr>
          <p:cNvSpPr txBox="1"/>
          <p:nvPr/>
        </p:nvSpPr>
        <p:spPr>
          <a:xfrm>
            <a:off x="485779" y="8642188"/>
            <a:ext cx="1521634" cy="7335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400" dirty="0">
                <a:latin typeface="KG Blank Space Solid" panose="02000000000000000000" pitchFamily="2" charset="0"/>
              </a:rPr>
              <a:t>la</a:t>
            </a:r>
          </a:p>
          <a:p>
            <a:pPr algn="ctr">
              <a:lnSpc>
                <a:spcPts val="2500"/>
              </a:lnSpc>
            </a:pPr>
            <a:r>
              <a:rPr lang="en-US" sz="2400" dirty="0">
                <a:latin typeface="KG Blank Space Solid" panose="02000000000000000000" pitchFamily="2" charset="0"/>
              </a:rPr>
              <a:t>canasta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74B6A58-BF1D-4BFB-B83C-5EB183A65D55}"/>
              </a:ext>
            </a:extLst>
          </p:cNvPr>
          <p:cNvSpPr/>
          <p:nvPr/>
        </p:nvSpPr>
        <p:spPr>
          <a:xfrm>
            <a:off x="4366131" y="8349801"/>
            <a:ext cx="180530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222222"/>
                </a:solidFill>
                <a:latin typeface="KG Blank Space Solid" panose="02000000000000000000" pitchFamily="2" charset="0"/>
              </a:rPr>
              <a:t>el </a:t>
            </a:r>
            <a:r>
              <a:rPr lang="en-US" sz="3200" dirty="0" err="1">
                <a:solidFill>
                  <a:srgbClr val="222222"/>
                </a:solidFill>
                <a:latin typeface="KG Blank Space Solid" panose="02000000000000000000" pitchFamily="2" charset="0"/>
              </a:rPr>
              <a:t>baño</a:t>
            </a:r>
            <a:endParaRPr lang="en-US" sz="3200" dirty="0">
              <a:latin typeface="KG Blank Space Soli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999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>
            <a:extLst>
              <a:ext uri="{FF2B5EF4-FFF2-40B4-BE49-F238E27FC236}">
                <a16:creationId xmlns:a16="http://schemas.microsoft.com/office/drawing/2014/main" id="{857C491D-6A0C-4EB4-AD95-B0BB9C51E5D4}"/>
              </a:ext>
            </a:extLst>
          </p:cNvPr>
          <p:cNvSpPr txBox="1"/>
          <p:nvPr/>
        </p:nvSpPr>
        <p:spPr>
          <a:xfrm>
            <a:off x="4458959" y="7020578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©www.thecurriculumcorner.com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3FDA289-4530-4C6B-8AFA-41D223979ECD}"/>
              </a:ext>
            </a:extLst>
          </p:cNvPr>
          <p:cNvSpPr txBox="1"/>
          <p:nvPr/>
        </p:nvSpPr>
        <p:spPr>
          <a:xfrm>
            <a:off x="1049161" y="736817"/>
            <a:ext cx="1688283" cy="4129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los clips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1F1D532-2D91-4ED7-84E3-DDC18509F1A4}"/>
              </a:ext>
            </a:extLst>
          </p:cNvPr>
          <p:cNvSpPr txBox="1"/>
          <p:nvPr/>
        </p:nvSpPr>
        <p:spPr>
          <a:xfrm>
            <a:off x="4118575" y="569560"/>
            <a:ext cx="2435282" cy="7335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clip de</a:t>
            </a:r>
          </a:p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la </a:t>
            </a:r>
            <a:r>
              <a:rPr lang="en-US" sz="2800" dirty="0" err="1">
                <a:latin typeface="KG Blank Space Solid" panose="02000000000000000000" pitchFamily="2" charset="0"/>
              </a:rPr>
              <a:t>carpetas</a:t>
            </a:r>
            <a:endParaRPr lang="en-US" sz="2800" dirty="0">
              <a:latin typeface="KG Blank Space Solid" panose="02000000000000000000" pitchFamily="2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0B2A79D-F663-4DA4-BF0B-474255276BBA}"/>
              </a:ext>
            </a:extLst>
          </p:cNvPr>
          <p:cNvSpPr txBox="1"/>
          <p:nvPr/>
        </p:nvSpPr>
        <p:spPr>
          <a:xfrm>
            <a:off x="1111292" y="3169463"/>
            <a:ext cx="1808508" cy="4129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la </a:t>
            </a:r>
            <a:r>
              <a:rPr lang="en-US" sz="2800" dirty="0" err="1">
                <a:latin typeface="KG Blank Space Solid" panose="02000000000000000000" pitchFamily="2" charset="0"/>
              </a:rPr>
              <a:t>pluma</a:t>
            </a:r>
            <a:endParaRPr lang="en-US" sz="2800" dirty="0">
              <a:latin typeface="KG Blank Space Solid" panose="02000000000000000000" pitchFamily="2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33A6F5E-DC4A-4AA2-B61C-195BF44DFA35}"/>
              </a:ext>
            </a:extLst>
          </p:cNvPr>
          <p:cNvSpPr txBox="1"/>
          <p:nvPr/>
        </p:nvSpPr>
        <p:spPr>
          <a:xfrm>
            <a:off x="4576842" y="2988082"/>
            <a:ext cx="2832633" cy="1054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el </a:t>
            </a:r>
            <a:r>
              <a:rPr lang="en-US" sz="2800" dirty="0" err="1">
                <a:latin typeface="KG Blank Space Solid" panose="02000000000000000000" pitchFamily="2" charset="0"/>
              </a:rPr>
              <a:t>marcador</a:t>
            </a:r>
            <a:r>
              <a:rPr lang="en-US" sz="2800" dirty="0">
                <a:latin typeface="KG Blank Space Solid" panose="02000000000000000000" pitchFamily="2" charset="0"/>
              </a:rPr>
              <a:t> de </a:t>
            </a:r>
            <a:r>
              <a:rPr lang="en-US" sz="2800" dirty="0" err="1">
                <a:latin typeface="KG Blank Space Solid" panose="02000000000000000000" pitchFamily="2" charset="0"/>
              </a:rPr>
              <a:t>borrado</a:t>
            </a:r>
            <a:r>
              <a:rPr lang="en-US" sz="2800" dirty="0">
                <a:latin typeface="KG Blank Space Solid" panose="02000000000000000000" pitchFamily="2" charset="0"/>
              </a:rPr>
              <a:t> </a:t>
            </a:r>
            <a:r>
              <a:rPr lang="en-US" sz="2800" dirty="0" err="1">
                <a:latin typeface="KG Blank Space Solid" panose="02000000000000000000" pitchFamily="2" charset="0"/>
              </a:rPr>
              <a:t>en</a:t>
            </a:r>
            <a:r>
              <a:rPr lang="en-US" sz="2800" dirty="0">
                <a:latin typeface="KG Blank Space Solid" panose="02000000000000000000" pitchFamily="2" charset="0"/>
              </a:rPr>
              <a:t> seco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199B088-0EB7-4ECD-9E27-D2FD1AAD960F}"/>
              </a:ext>
            </a:extLst>
          </p:cNvPr>
          <p:cNvSpPr txBox="1"/>
          <p:nvPr/>
        </p:nvSpPr>
        <p:spPr>
          <a:xfrm>
            <a:off x="951341" y="5603838"/>
            <a:ext cx="2143536" cy="4129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las </a:t>
            </a:r>
            <a:r>
              <a:rPr lang="en-US" sz="2800" dirty="0" err="1">
                <a:latin typeface="KG Blank Space Solid" panose="02000000000000000000" pitchFamily="2" charset="0"/>
              </a:rPr>
              <a:t>gomas</a:t>
            </a:r>
            <a:endParaRPr lang="en-US" sz="2800" dirty="0">
              <a:latin typeface="KG Blank Space Solid" panose="02000000000000000000" pitchFamily="2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FD028BBE-46A0-4FED-8F9B-0D2650800806}"/>
              </a:ext>
            </a:extLst>
          </p:cNvPr>
          <p:cNvSpPr txBox="1"/>
          <p:nvPr/>
        </p:nvSpPr>
        <p:spPr>
          <a:xfrm>
            <a:off x="4179424" y="5581661"/>
            <a:ext cx="3230051" cy="4129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los </a:t>
            </a:r>
            <a:r>
              <a:rPr lang="en-US" sz="2800" dirty="0" err="1">
                <a:latin typeface="KG Blank Space Solid" panose="02000000000000000000" pitchFamily="2" charset="0"/>
              </a:rPr>
              <a:t>borradores</a:t>
            </a:r>
            <a:endParaRPr lang="en-US" sz="2800" dirty="0">
              <a:latin typeface="KG Blank Space Solid" panose="02000000000000000000" pitchFamily="2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0468D29-2D1D-4F79-B7B7-F8F701B9BA5E}"/>
              </a:ext>
            </a:extLst>
          </p:cNvPr>
          <p:cNvSpPr txBox="1"/>
          <p:nvPr/>
        </p:nvSpPr>
        <p:spPr>
          <a:xfrm>
            <a:off x="469344" y="8049415"/>
            <a:ext cx="2183610" cy="4129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los </a:t>
            </a:r>
            <a:r>
              <a:rPr lang="en-US" sz="2800" dirty="0" err="1">
                <a:latin typeface="KG Blank Space Solid" panose="02000000000000000000" pitchFamily="2" charset="0"/>
              </a:rPr>
              <a:t>lápices</a:t>
            </a:r>
            <a:endParaRPr lang="en-US" sz="4000" dirty="0">
              <a:latin typeface="KG Blank Space Solid" panose="02000000000000000000" pitchFamily="2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12EF1C3-B34B-4BF3-8251-EBC6922C82AB}"/>
              </a:ext>
            </a:extLst>
          </p:cNvPr>
          <p:cNvSpPr txBox="1"/>
          <p:nvPr/>
        </p:nvSpPr>
        <p:spPr>
          <a:xfrm>
            <a:off x="4284259" y="8168839"/>
            <a:ext cx="3125216" cy="4129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los </a:t>
            </a:r>
            <a:r>
              <a:rPr lang="en-US" sz="2800" dirty="0" err="1">
                <a:latin typeface="KG Blank Space Solid" panose="02000000000000000000" pitchFamily="2" charset="0"/>
              </a:rPr>
              <a:t>borradores</a:t>
            </a:r>
            <a:endParaRPr lang="en-US" sz="2800" dirty="0">
              <a:latin typeface="KG Blank Space Soli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91039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>
            <a:extLst>
              <a:ext uri="{FF2B5EF4-FFF2-40B4-BE49-F238E27FC236}">
                <a16:creationId xmlns:a16="http://schemas.microsoft.com/office/drawing/2014/main" id="{53FDA289-4530-4C6B-8AFA-41D223979ECD}"/>
              </a:ext>
            </a:extLst>
          </p:cNvPr>
          <p:cNvSpPr txBox="1"/>
          <p:nvPr/>
        </p:nvSpPr>
        <p:spPr>
          <a:xfrm>
            <a:off x="426357" y="638555"/>
            <a:ext cx="3193503" cy="4129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400" dirty="0">
                <a:latin typeface="KG Blank Space Solid" panose="02000000000000000000" pitchFamily="2" charset="0"/>
              </a:rPr>
              <a:t>el pizzarón </a:t>
            </a:r>
            <a:r>
              <a:rPr lang="en-US" sz="2400" dirty="0" err="1">
                <a:latin typeface="KG Blank Space Solid" panose="02000000000000000000" pitchFamily="2" charset="0"/>
              </a:rPr>
              <a:t>blanco</a:t>
            </a:r>
            <a:endParaRPr lang="en-US" sz="2400" dirty="0">
              <a:latin typeface="KG Blank Space Solid" panose="02000000000000000000" pitchFamily="2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1F1D532-2D91-4ED7-84E3-DDC18509F1A4}"/>
              </a:ext>
            </a:extLst>
          </p:cNvPr>
          <p:cNvSpPr txBox="1"/>
          <p:nvPr/>
        </p:nvSpPr>
        <p:spPr>
          <a:xfrm>
            <a:off x="4680767" y="682032"/>
            <a:ext cx="2086469" cy="4129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la </a:t>
            </a:r>
            <a:r>
              <a:rPr lang="en-US" sz="2800" dirty="0" err="1">
                <a:latin typeface="KG Blank Space Solid" panose="02000000000000000000" pitchFamily="2" charset="0"/>
              </a:rPr>
              <a:t>pizarra</a:t>
            </a:r>
            <a:endParaRPr lang="en-US" sz="2800" dirty="0">
              <a:latin typeface="KG Blank Space Solid" panose="02000000000000000000" pitchFamily="2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0B2A79D-F663-4DA4-BF0B-474255276BBA}"/>
              </a:ext>
            </a:extLst>
          </p:cNvPr>
          <p:cNvSpPr txBox="1"/>
          <p:nvPr/>
        </p:nvSpPr>
        <p:spPr>
          <a:xfrm>
            <a:off x="1344537" y="3009899"/>
            <a:ext cx="2301272" cy="4129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la </a:t>
            </a:r>
            <a:r>
              <a:rPr lang="en-US" sz="2800" dirty="0" err="1">
                <a:latin typeface="KG Blank Space Solid" panose="02000000000000000000" pitchFamily="2" charset="0"/>
              </a:rPr>
              <a:t>bandera</a:t>
            </a:r>
            <a:endParaRPr lang="en-US" sz="2800" dirty="0">
              <a:latin typeface="KG Blank Space Solid" panose="02000000000000000000" pitchFamily="2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33A6F5E-DC4A-4AA2-B61C-195BF44DFA35}"/>
              </a:ext>
            </a:extLst>
          </p:cNvPr>
          <p:cNvSpPr txBox="1"/>
          <p:nvPr/>
        </p:nvSpPr>
        <p:spPr>
          <a:xfrm>
            <a:off x="4514389" y="3003687"/>
            <a:ext cx="2555203" cy="412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los </a:t>
            </a:r>
            <a:r>
              <a:rPr lang="en-US" sz="2800" dirty="0" err="1">
                <a:latin typeface="KG Blank Space Solid" panose="02000000000000000000" pitchFamily="2" charset="0"/>
              </a:rPr>
              <a:t>bloques</a:t>
            </a:r>
            <a:endParaRPr lang="en-US" sz="2800" dirty="0">
              <a:latin typeface="KG Blank Space Solid" panose="02000000000000000000" pitchFamily="2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199B088-0EB7-4ECD-9E27-D2FD1AAD960F}"/>
              </a:ext>
            </a:extLst>
          </p:cNvPr>
          <p:cNvSpPr txBox="1"/>
          <p:nvPr/>
        </p:nvSpPr>
        <p:spPr>
          <a:xfrm>
            <a:off x="594428" y="5858653"/>
            <a:ext cx="1500218" cy="7335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el</a:t>
            </a:r>
          </a:p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lavabo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FD028BBE-46A0-4FED-8F9B-0D2650800806}"/>
              </a:ext>
            </a:extLst>
          </p:cNvPr>
          <p:cNvSpPr txBox="1"/>
          <p:nvPr/>
        </p:nvSpPr>
        <p:spPr>
          <a:xfrm>
            <a:off x="5648181" y="5858653"/>
            <a:ext cx="1148071" cy="4129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la luz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0468D29-2D1D-4F79-B7B7-F8F701B9BA5E}"/>
              </a:ext>
            </a:extLst>
          </p:cNvPr>
          <p:cNvSpPr txBox="1"/>
          <p:nvPr/>
        </p:nvSpPr>
        <p:spPr>
          <a:xfrm>
            <a:off x="1006613" y="7805428"/>
            <a:ext cx="2032992" cy="7335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400" dirty="0">
                <a:latin typeface="KG Blank Space Solid" panose="02000000000000000000" pitchFamily="2" charset="0"/>
              </a:rPr>
              <a:t>pizzarón</a:t>
            </a:r>
          </a:p>
          <a:p>
            <a:pPr algn="ctr">
              <a:lnSpc>
                <a:spcPts val="2500"/>
              </a:lnSpc>
            </a:pPr>
            <a:r>
              <a:rPr lang="en-US" sz="2400" dirty="0" err="1">
                <a:latin typeface="KG Blank Space Solid" panose="02000000000000000000" pitchFamily="2" charset="0"/>
              </a:rPr>
              <a:t>interactivo</a:t>
            </a:r>
            <a:endParaRPr lang="en-US" sz="2400" dirty="0">
              <a:latin typeface="KG Blank Space Solid" panose="02000000000000000000" pitchFamily="2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12EF1C3-B34B-4BF3-8251-EBC6922C82AB}"/>
              </a:ext>
            </a:extLst>
          </p:cNvPr>
          <p:cNvSpPr txBox="1"/>
          <p:nvPr/>
        </p:nvSpPr>
        <p:spPr>
          <a:xfrm>
            <a:off x="4046024" y="7881965"/>
            <a:ext cx="3421771" cy="4129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la </a:t>
            </a:r>
            <a:r>
              <a:rPr lang="en-US" sz="2800" dirty="0" err="1">
                <a:latin typeface="KG Blank Space Solid" panose="02000000000000000000" pitchFamily="2" charset="0"/>
              </a:rPr>
              <a:t>computadora</a:t>
            </a:r>
            <a:endParaRPr lang="en-US" sz="2800" dirty="0">
              <a:latin typeface="KG Blank Space Soli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63890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>
            <a:extLst>
              <a:ext uri="{FF2B5EF4-FFF2-40B4-BE49-F238E27FC236}">
                <a16:creationId xmlns:a16="http://schemas.microsoft.com/office/drawing/2014/main" id="{53FDA289-4530-4C6B-8AFA-41D223979ECD}"/>
              </a:ext>
            </a:extLst>
          </p:cNvPr>
          <p:cNvSpPr txBox="1"/>
          <p:nvPr/>
        </p:nvSpPr>
        <p:spPr>
          <a:xfrm>
            <a:off x="375583" y="578586"/>
            <a:ext cx="2125455" cy="4129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mailboxes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1F1D532-2D91-4ED7-84E3-DDC18509F1A4}"/>
              </a:ext>
            </a:extLst>
          </p:cNvPr>
          <p:cNvSpPr txBox="1"/>
          <p:nvPr/>
        </p:nvSpPr>
        <p:spPr>
          <a:xfrm>
            <a:off x="4452511" y="1090674"/>
            <a:ext cx="1148070" cy="7335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bean</a:t>
            </a:r>
          </a:p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bag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0B2A79D-F663-4DA4-BF0B-474255276BBA}"/>
              </a:ext>
            </a:extLst>
          </p:cNvPr>
          <p:cNvSpPr txBox="1"/>
          <p:nvPr/>
        </p:nvSpPr>
        <p:spPr>
          <a:xfrm>
            <a:off x="426720" y="3492354"/>
            <a:ext cx="1874232" cy="7335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hand</a:t>
            </a:r>
          </a:p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sanitizer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33A6F5E-DC4A-4AA2-B61C-195BF44DFA35}"/>
              </a:ext>
            </a:extLst>
          </p:cNvPr>
          <p:cNvSpPr txBox="1"/>
          <p:nvPr/>
        </p:nvSpPr>
        <p:spPr>
          <a:xfrm>
            <a:off x="4270416" y="3707235"/>
            <a:ext cx="1213795" cy="4129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easel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F7EF6A5-A0F9-40C6-A471-01EDABEE575A}"/>
              </a:ext>
            </a:extLst>
          </p:cNvPr>
          <p:cNvSpPr txBox="1"/>
          <p:nvPr/>
        </p:nvSpPr>
        <p:spPr>
          <a:xfrm>
            <a:off x="655903" y="5814776"/>
            <a:ext cx="906018" cy="4129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key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13450F8-B281-42DA-8AF3-DC5D95BC284F}"/>
              </a:ext>
            </a:extLst>
          </p:cNvPr>
          <p:cNvSpPr txBox="1"/>
          <p:nvPr/>
        </p:nvSpPr>
        <p:spPr>
          <a:xfrm>
            <a:off x="4367727" y="5976708"/>
            <a:ext cx="1343638" cy="7335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fire</a:t>
            </a:r>
          </a:p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alarm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FB58BAB-F677-483B-AE2A-C1A14C85CCDE}"/>
              </a:ext>
            </a:extLst>
          </p:cNvPr>
          <p:cNvSpPr txBox="1"/>
          <p:nvPr/>
        </p:nvSpPr>
        <p:spPr>
          <a:xfrm>
            <a:off x="690572" y="8360500"/>
            <a:ext cx="982962" cy="4129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lock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493FB961-B93A-4595-8FAF-D890888195DB}"/>
              </a:ext>
            </a:extLst>
          </p:cNvPr>
          <p:cNvSpPr txBox="1"/>
          <p:nvPr/>
        </p:nvSpPr>
        <p:spPr>
          <a:xfrm>
            <a:off x="4365175" y="8430338"/>
            <a:ext cx="1596912" cy="7335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marble</a:t>
            </a:r>
          </a:p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jar</a:t>
            </a:r>
          </a:p>
        </p:txBody>
      </p:sp>
    </p:spTree>
    <p:extLst>
      <p:ext uri="{BB962C8B-B14F-4D97-AF65-F5344CB8AC3E}">
        <p14:creationId xmlns:p14="http://schemas.microsoft.com/office/powerpoint/2010/main" val="35897359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>
            <a:extLst>
              <a:ext uri="{FF2B5EF4-FFF2-40B4-BE49-F238E27FC236}">
                <a16:creationId xmlns:a16="http://schemas.microsoft.com/office/drawing/2014/main" id="{3E9D8B5E-1535-4690-8D54-7482360FAA16}"/>
              </a:ext>
            </a:extLst>
          </p:cNvPr>
          <p:cNvSpPr txBox="1"/>
          <p:nvPr/>
        </p:nvSpPr>
        <p:spPr>
          <a:xfrm>
            <a:off x="725158" y="9400102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©www.thecurriculumcorner.com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3FDA289-4530-4C6B-8AFA-41D223979ECD}"/>
              </a:ext>
            </a:extLst>
          </p:cNvPr>
          <p:cNvSpPr txBox="1"/>
          <p:nvPr/>
        </p:nvSpPr>
        <p:spPr>
          <a:xfrm>
            <a:off x="1175987" y="645340"/>
            <a:ext cx="1694246" cy="4129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art box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1F1D532-2D91-4ED7-84E3-DDC18509F1A4}"/>
              </a:ext>
            </a:extLst>
          </p:cNvPr>
          <p:cNvSpPr txBox="1"/>
          <p:nvPr/>
        </p:nvSpPr>
        <p:spPr>
          <a:xfrm>
            <a:off x="4640860" y="819014"/>
            <a:ext cx="2282997" cy="4129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hole punch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0B2A79D-F663-4DA4-BF0B-474255276BBA}"/>
              </a:ext>
            </a:extLst>
          </p:cNvPr>
          <p:cNvSpPr txBox="1"/>
          <p:nvPr/>
        </p:nvSpPr>
        <p:spPr>
          <a:xfrm>
            <a:off x="688193" y="3652405"/>
            <a:ext cx="1213794" cy="4129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clock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33A6F5E-DC4A-4AA2-B61C-195BF44DFA35}"/>
              </a:ext>
            </a:extLst>
          </p:cNvPr>
          <p:cNvSpPr txBox="1"/>
          <p:nvPr/>
        </p:nvSpPr>
        <p:spPr>
          <a:xfrm>
            <a:off x="4251982" y="3707235"/>
            <a:ext cx="1250663" cy="4129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globe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F7D671B-3AE7-4C62-B31B-583DAE76F812}"/>
              </a:ext>
            </a:extLst>
          </p:cNvPr>
          <p:cNvSpPr txBox="1"/>
          <p:nvPr/>
        </p:nvSpPr>
        <p:spPr>
          <a:xfrm>
            <a:off x="415885" y="6270735"/>
            <a:ext cx="1802609" cy="7335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water</a:t>
            </a:r>
          </a:p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fountain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5C91187-6031-4321-A422-EB8778DBD3CE}"/>
              </a:ext>
            </a:extLst>
          </p:cNvPr>
          <p:cNvSpPr txBox="1"/>
          <p:nvPr/>
        </p:nvSpPr>
        <p:spPr>
          <a:xfrm>
            <a:off x="4958455" y="5585298"/>
            <a:ext cx="1547861" cy="4129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eraser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72FE699-BE0E-4EAB-816C-550C9F66AA0A}"/>
              </a:ext>
            </a:extLst>
          </p:cNvPr>
          <p:cNvSpPr txBox="1"/>
          <p:nvPr/>
        </p:nvSpPr>
        <p:spPr>
          <a:xfrm>
            <a:off x="619239" y="8360500"/>
            <a:ext cx="1125629" cy="4129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door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752A82C-B629-4880-96FE-D0F807EB6A27}"/>
              </a:ext>
            </a:extLst>
          </p:cNvPr>
          <p:cNvSpPr txBox="1"/>
          <p:nvPr/>
        </p:nvSpPr>
        <p:spPr>
          <a:xfrm>
            <a:off x="4196735" y="8360500"/>
            <a:ext cx="1476686" cy="7335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paper</a:t>
            </a:r>
          </a:p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towels</a:t>
            </a:r>
          </a:p>
        </p:txBody>
      </p:sp>
    </p:spTree>
    <p:extLst>
      <p:ext uri="{BB962C8B-B14F-4D97-AF65-F5344CB8AC3E}">
        <p14:creationId xmlns:p14="http://schemas.microsoft.com/office/powerpoint/2010/main" val="4153243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>
            <a:extLst>
              <a:ext uri="{FF2B5EF4-FFF2-40B4-BE49-F238E27FC236}">
                <a16:creationId xmlns:a16="http://schemas.microsoft.com/office/drawing/2014/main" id="{53FDA289-4530-4C6B-8AFA-41D223979ECD}"/>
              </a:ext>
            </a:extLst>
          </p:cNvPr>
          <p:cNvSpPr txBox="1"/>
          <p:nvPr/>
        </p:nvSpPr>
        <p:spPr>
          <a:xfrm>
            <a:off x="510411" y="1235675"/>
            <a:ext cx="2250937" cy="4129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glue sticks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1F1D532-2D91-4ED7-84E3-DDC18509F1A4}"/>
              </a:ext>
            </a:extLst>
          </p:cNvPr>
          <p:cNvSpPr txBox="1"/>
          <p:nvPr/>
        </p:nvSpPr>
        <p:spPr>
          <a:xfrm>
            <a:off x="4160999" y="1413466"/>
            <a:ext cx="2426305" cy="4129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highlighters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0B2A79D-F663-4DA4-BF0B-474255276BBA}"/>
              </a:ext>
            </a:extLst>
          </p:cNvPr>
          <p:cNvSpPr txBox="1"/>
          <p:nvPr/>
        </p:nvSpPr>
        <p:spPr>
          <a:xfrm>
            <a:off x="404815" y="3863340"/>
            <a:ext cx="2282997" cy="4129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hole punch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33A6F5E-DC4A-4AA2-B61C-195BF44DFA35}"/>
              </a:ext>
            </a:extLst>
          </p:cNvPr>
          <p:cNvSpPr txBox="1"/>
          <p:nvPr/>
        </p:nvSpPr>
        <p:spPr>
          <a:xfrm>
            <a:off x="4225388" y="3652591"/>
            <a:ext cx="1777539" cy="4129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crayons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A4ED68A-BA24-4396-B033-4DE035545EB5}"/>
              </a:ext>
            </a:extLst>
          </p:cNvPr>
          <p:cNvSpPr txBox="1"/>
          <p:nvPr/>
        </p:nvSpPr>
        <p:spPr>
          <a:xfrm>
            <a:off x="385571" y="5504155"/>
            <a:ext cx="2354684" cy="4129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calculators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EB3DE59-1ECE-4293-A170-73AC44CB3E05}"/>
              </a:ext>
            </a:extLst>
          </p:cNvPr>
          <p:cNvSpPr txBox="1"/>
          <p:nvPr/>
        </p:nvSpPr>
        <p:spPr>
          <a:xfrm>
            <a:off x="4346226" y="5923541"/>
            <a:ext cx="1680268" cy="7335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colored</a:t>
            </a:r>
          </a:p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pencils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ADBE3278-1517-49D8-83AA-68E8C9E1B3C7}"/>
              </a:ext>
            </a:extLst>
          </p:cNvPr>
          <p:cNvSpPr txBox="1"/>
          <p:nvPr/>
        </p:nvSpPr>
        <p:spPr>
          <a:xfrm>
            <a:off x="688970" y="8360500"/>
            <a:ext cx="986167" cy="4129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glue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4DB6C10B-3D90-46F3-863D-32C16AFA7D95}"/>
              </a:ext>
            </a:extLst>
          </p:cNvPr>
          <p:cNvSpPr txBox="1"/>
          <p:nvPr/>
        </p:nvSpPr>
        <p:spPr>
          <a:xfrm>
            <a:off x="4093700" y="8756218"/>
            <a:ext cx="2244525" cy="7335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pencil</a:t>
            </a:r>
          </a:p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sharpener</a:t>
            </a:r>
          </a:p>
        </p:txBody>
      </p:sp>
    </p:spTree>
    <p:extLst>
      <p:ext uri="{BB962C8B-B14F-4D97-AF65-F5344CB8AC3E}">
        <p14:creationId xmlns:p14="http://schemas.microsoft.com/office/powerpoint/2010/main" val="15652728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>
            <a:extLst>
              <a:ext uri="{FF2B5EF4-FFF2-40B4-BE49-F238E27FC236}">
                <a16:creationId xmlns:a16="http://schemas.microsoft.com/office/drawing/2014/main" id="{53FDA289-4530-4C6B-8AFA-41D223979ECD}"/>
              </a:ext>
            </a:extLst>
          </p:cNvPr>
          <p:cNvSpPr txBox="1"/>
          <p:nvPr/>
        </p:nvSpPr>
        <p:spPr>
          <a:xfrm>
            <a:off x="496633" y="722737"/>
            <a:ext cx="1596912" cy="4129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stapler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1F1D532-2D91-4ED7-84E3-DDC18509F1A4}"/>
              </a:ext>
            </a:extLst>
          </p:cNvPr>
          <p:cNvSpPr txBox="1"/>
          <p:nvPr/>
        </p:nvSpPr>
        <p:spPr>
          <a:xfrm>
            <a:off x="4318506" y="782927"/>
            <a:ext cx="1099981" cy="4129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tape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0B2A79D-F663-4DA4-BF0B-474255276BBA}"/>
              </a:ext>
            </a:extLst>
          </p:cNvPr>
          <p:cNvSpPr txBox="1"/>
          <p:nvPr/>
        </p:nvSpPr>
        <p:spPr>
          <a:xfrm>
            <a:off x="1439456" y="3252402"/>
            <a:ext cx="1167307" cy="4129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ruler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33A6F5E-DC4A-4AA2-B61C-195BF44DFA35}"/>
              </a:ext>
            </a:extLst>
          </p:cNvPr>
          <p:cNvSpPr txBox="1"/>
          <p:nvPr/>
        </p:nvSpPr>
        <p:spPr>
          <a:xfrm>
            <a:off x="4204875" y="3515396"/>
            <a:ext cx="1757212" cy="4129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scissors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199B088-0EB7-4ECD-9E27-D2FD1AAD960F}"/>
              </a:ext>
            </a:extLst>
          </p:cNvPr>
          <p:cNvSpPr txBox="1"/>
          <p:nvPr/>
        </p:nvSpPr>
        <p:spPr>
          <a:xfrm>
            <a:off x="342744" y="5483425"/>
            <a:ext cx="1904689" cy="4129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markers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FD028BBE-46A0-4FED-8F9B-0D2650800806}"/>
              </a:ext>
            </a:extLst>
          </p:cNvPr>
          <p:cNvSpPr txBox="1"/>
          <p:nvPr/>
        </p:nvSpPr>
        <p:spPr>
          <a:xfrm>
            <a:off x="5185131" y="5496175"/>
            <a:ext cx="2244525" cy="7335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pencil</a:t>
            </a:r>
          </a:p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sharpener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0468D29-2D1D-4F79-B7B7-F8F701B9BA5E}"/>
              </a:ext>
            </a:extLst>
          </p:cNvPr>
          <p:cNvSpPr txBox="1"/>
          <p:nvPr/>
        </p:nvSpPr>
        <p:spPr>
          <a:xfrm>
            <a:off x="447338" y="8705954"/>
            <a:ext cx="1520416" cy="4129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basket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12EF1C3-B34B-4BF3-8251-EBC6922C82AB}"/>
              </a:ext>
            </a:extLst>
          </p:cNvPr>
          <p:cNvSpPr txBox="1"/>
          <p:nvPr/>
        </p:nvSpPr>
        <p:spPr>
          <a:xfrm>
            <a:off x="4094269" y="8430338"/>
            <a:ext cx="2138726" cy="4129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bathroom</a:t>
            </a:r>
          </a:p>
        </p:txBody>
      </p:sp>
    </p:spTree>
    <p:extLst>
      <p:ext uri="{BB962C8B-B14F-4D97-AF65-F5344CB8AC3E}">
        <p14:creationId xmlns:p14="http://schemas.microsoft.com/office/powerpoint/2010/main" val="33634970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>
            <a:extLst>
              <a:ext uri="{FF2B5EF4-FFF2-40B4-BE49-F238E27FC236}">
                <a16:creationId xmlns:a16="http://schemas.microsoft.com/office/drawing/2014/main" id="{53FDA289-4530-4C6B-8AFA-41D223979ECD}"/>
              </a:ext>
            </a:extLst>
          </p:cNvPr>
          <p:cNvSpPr txBox="1"/>
          <p:nvPr/>
        </p:nvSpPr>
        <p:spPr>
          <a:xfrm>
            <a:off x="778249" y="736817"/>
            <a:ext cx="2230098" cy="4129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paperclips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1F1D532-2D91-4ED7-84E3-DDC18509F1A4}"/>
              </a:ext>
            </a:extLst>
          </p:cNvPr>
          <p:cNvSpPr txBox="1"/>
          <p:nvPr/>
        </p:nvSpPr>
        <p:spPr>
          <a:xfrm>
            <a:off x="4343413" y="667052"/>
            <a:ext cx="1451038" cy="7335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binder</a:t>
            </a:r>
          </a:p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clips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0B2A79D-F663-4DA4-BF0B-474255276BBA}"/>
              </a:ext>
            </a:extLst>
          </p:cNvPr>
          <p:cNvSpPr txBox="1"/>
          <p:nvPr/>
        </p:nvSpPr>
        <p:spPr>
          <a:xfrm>
            <a:off x="1472317" y="3252402"/>
            <a:ext cx="1101585" cy="4129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pens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33A6F5E-DC4A-4AA2-B61C-195BF44DFA35}"/>
              </a:ext>
            </a:extLst>
          </p:cNvPr>
          <p:cNvSpPr txBox="1"/>
          <p:nvPr/>
        </p:nvSpPr>
        <p:spPr>
          <a:xfrm>
            <a:off x="4660743" y="3092102"/>
            <a:ext cx="2267415" cy="733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dry erase markers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199B088-0EB7-4ECD-9E27-D2FD1AAD960F}"/>
              </a:ext>
            </a:extLst>
          </p:cNvPr>
          <p:cNvSpPr txBox="1"/>
          <p:nvPr/>
        </p:nvSpPr>
        <p:spPr>
          <a:xfrm>
            <a:off x="581047" y="5603838"/>
            <a:ext cx="2884123" cy="4129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rubber bands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FD028BBE-46A0-4FED-8F9B-0D2650800806}"/>
              </a:ext>
            </a:extLst>
          </p:cNvPr>
          <p:cNvSpPr txBox="1"/>
          <p:nvPr/>
        </p:nvSpPr>
        <p:spPr>
          <a:xfrm>
            <a:off x="5348899" y="5858653"/>
            <a:ext cx="1746632" cy="4129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erasers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0468D29-2D1D-4F79-B7B7-F8F701B9BA5E}"/>
              </a:ext>
            </a:extLst>
          </p:cNvPr>
          <p:cNvSpPr txBox="1"/>
          <p:nvPr/>
        </p:nvSpPr>
        <p:spPr>
          <a:xfrm>
            <a:off x="806776" y="8090195"/>
            <a:ext cx="1508746" cy="4129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pencils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12EF1C3-B34B-4BF3-8251-EBC6922C82AB}"/>
              </a:ext>
            </a:extLst>
          </p:cNvPr>
          <p:cNvSpPr txBox="1"/>
          <p:nvPr/>
        </p:nvSpPr>
        <p:spPr>
          <a:xfrm>
            <a:off x="4696998" y="8214231"/>
            <a:ext cx="1746632" cy="4129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erasers</a:t>
            </a:r>
          </a:p>
        </p:txBody>
      </p:sp>
    </p:spTree>
    <p:extLst>
      <p:ext uri="{BB962C8B-B14F-4D97-AF65-F5344CB8AC3E}">
        <p14:creationId xmlns:p14="http://schemas.microsoft.com/office/powerpoint/2010/main" val="7451212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>
            <a:extLst>
              <a:ext uri="{FF2B5EF4-FFF2-40B4-BE49-F238E27FC236}">
                <a16:creationId xmlns:a16="http://schemas.microsoft.com/office/drawing/2014/main" id="{53FDA289-4530-4C6B-8AFA-41D223979ECD}"/>
              </a:ext>
            </a:extLst>
          </p:cNvPr>
          <p:cNvSpPr txBox="1"/>
          <p:nvPr/>
        </p:nvSpPr>
        <p:spPr>
          <a:xfrm>
            <a:off x="756952" y="667052"/>
            <a:ext cx="2585003" cy="4129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white board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1F1D532-2D91-4ED7-84E3-DDC18509F1A4}"/>
              </a:ext>
            </a:extLst>
          </p:cNvPr>
          <p:cNvSpPr txBox="1"/>
          <p:nvPr/>
        </p:nvSpPr>
        <p:spPr>
          <a:xfrm>
            <a:off x="4530085" y="682032"/>
            <a:ext cx="2387833" cy="4129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chalkboard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0B2A79D-F663-4DA4-BF0B-474255276BBA}"/>
              </a:ext>
            </a:extLst>
          </p:cNvPr>
          <p:cNvSpPr txBox="1"/>
          <p:nvPr/>
        </p:nvSpPr>
        <p:spPr>
          <a:xfrm>
            <a:off x="2219643" y="3571319"/>
            <a:ext cx="974947" cy="4129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flag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33A6F5E-DC4A-4AA2-B61C-195BF44DFA35}"/>
              </a:ext>
            </a:extLst>
          </p:cNvPr>
          <p:cNvSpPr txBox="1"/>
          <p:nvPr/>
        </p:nvSpPr>
        <p:spPr>
          <a:xfrm>
            <a:off x="4650503" y="3028797"/>
            <a:ext cx="2267415" cy="412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blocks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199B088-0EB7-4ECD-9E27-D2FD1AAD960F}"/>
              </a:ext>
            </a:extLst>
          </p:cNvPr>
          <p:cNvSpPr txBox="1"/>
          <p:nvPr/>
        </p:nvSpPr>
        <p:spPr>
          <a:xfrm>
            <a:off x="1033565" y="5896426"/>
            <a:ext cx="939681" cy="4129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sink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FD028BBE-46A0-4FED-8F9B-0D2650800806}"/>
              </a:ext>
            </a:extLst>
          </p:cNvPr>
          <p:cNvSpPr txBox="1"/>
          <p:nvPr/>
        </p:nvSpPr>
        <p:spPr>
          <a:xfrm>
            <a:off x="5724002" y="5858653"/>
            <a:ext cx="996428" cy="4129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light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0468D29-2D1D-4F79-B7B7-F8F701B9BA5E}"/>
              </a:ext>
            </a:extLst>
          </p:cNvPr>
          <p:cNvSpPr txBox="1"/>
          <p:nvPr/>
        </p:nvSpPr>
        <p:spPr>
          <a:xfrm>
            <a:off x="964902" y="7805428"/>
            <a:ext cx="2116413" cy="7335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400" dirty="0">
                <a:latin typeface="KG Blank Space Solid" panose="02000000000000000000" pitchFamily="2" charset="0"/>
              </a:rPr>
              <a:t>interactive</a:t>
            </a:r>
          </a:p>
          <a:p>
            <a:pPr algn="ctr">
              <a:lnSpc>
                <a:spcPts val="2500"/>
              </a:lnSpc>
            </a:pPr>
            <a:r>
              <a:rPr lang="en-US" sz="2400" dirty="0">
                <a:latin typeface="KG Blank Space Solid" panose="02000000000000000000" pitchFamily="2" charset="0"/>
              </a:rPr>
              <a:t>whiteboard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12EF1C3-B34B-4BF3-8251-EBC6922C82AB}"/>
              </a:ext>
            </a:extLst>
          </p:cNvPr>
          <p:cNvSpPr txBox="1"/>
          <p:nvPr/>
        </p:nvSpPr>
        <p:spPr>
          <a:xfrm>
            <a:off x="4663453" y="7881965"/>
            <a:ext cx="2121094" cy="4129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computer</a:t>
            </a:r>
          </a:p>
        </p:txBody>
      </p:sp>
    </p:spTree>
    <p:extLst>
      <p:ext uri="{BB962C8B-B14F-4D97-AF65-F5344CB8AC3E}">
        <p14:creationId xmlns:p14="http://schemas.microsoft.com/office/powerpoint/2010/main" val="15455765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>
            <a:extLst>
              <a:ext uri="{FF2B5EF4-FFF2-40B4-BE49-F238E27FC236}">
                <a16:creationId xmlns:a16="http://schemas.microsoft.com/office/drawing/2014/main" id="{70B2A79D-F663-4DA4-BF0B-474255276BBA}"/>
              </a:ext>
            </a:extLst>
          </p:cNvPr>
          <p:cNvSpPr txBox="1"/>
          <p:nvPr/>
        </p:nvSpPr>
        <p:spPr>
          <a:xfrm>
            <a:off x="850096" y="3477348"/>
            <a:ext cx="889987" cy="7335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la</a:t>
            </a:r>
          </a:p>
          <a:p>
            <a:pPr algn="ctr">
              <a:lnSpc>
                <a:spcPts val="2500"/>
              </a:lnSpc>
            </a:pPr>
            <a:r>
              <a:rPr lang="en-US" sz="2800" dirty="0" err="1">
                <a:latin typeface="KG Blank Space Solid" panose="02000000000000000000" pitchFamily="2" charset="0"/>
              </a:rPr>
              <a:t>silla</a:t>
            </a:r>
            <a:endParaRPr lang="en-US" sz="2800" dirty="0">
              <a:latin typeface="KG Blank Space Solid" panose="02000000000000000000" pitchFamily="2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33A6F5E-DC4A-4AA2-B61C-195BF44DFA35}"/>
              </a:ext>
            </a:extLst>
          </p:cNvPr>
          <p:cNvSpPr txBox="1"/>
          <p:nvPr/>
        </p:nvSpPr>
        <p:spPr>
          <a:xfrm>
            <a:off x="4176131" y="3916477"/>
            <a:ext cx="1851789" cy="7335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400" dirty="0">
                <a:latin typeface="KG Blank Space Solid" panose="02000000000000000000" pitchFamily="2" charset="0"/>
              </a:rPr>
              <a:t>el</a:t>
            </a:r>
          </a:p>
          <a:p>
            <a:pPr algn="ctr">
              <a:lnSpc>
                <a:spcPts val="2500"/>
              </a:lnSpc>
            </a:pPr>
            <a:r>
              <a:rPr lang="en-US" sz="2400" dirty="0" err="1">
                <a:latin typeface="KG Blank Space Solid" panose="02000000000000000000" pitchFamily="2" charset="0"/>
              </a:rPr>
              <a:t>escritorio</a:t>
            </a:r>
            <a:endParaRPr lang="en-US" sz="2400" dirty="0">
              <a:latin typeface="KG Blank Space Solid" panose="02000000000000000000" pitchFamily="2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0C7FE57-F163-4883-92F0-B05C4469D6CF}"/>
              </a:ext>
            </a:extLst>
          </p:cNvPr>
          <p:cNvSpPr txBox="1"/>
          <p:nvPr/>
        </p:nvSpPr>
        <p:spPr>
          <a:xfrm>
            <a:off x="533825" y="6066791"/>
            <a:ext cx="2283637" cy="4129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la </a:t>
            </a:r>
            <a:r>
              <a:rPr lang="en-US" sz="2800" dirty="0" err="1">
                <a:latin typeface="KG Blank Space Solid" panose="02000000000000000000" pitchFamily="2" charset="0"/>
              </a:rPr>
              <a:t>làmpara</a:t>
            </a:r>
            <a:endParaRPr lang="en-US" sz="2800" dirty="0">
              <a:latin typeface="KG Blank Space Solid" panose="02000000000000000000" pitchFamily="2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226D72B-BE34-4A46-9097-DF2DE411D3F5}"/>
              </a:ext>
            </a:extLst>
          </p:cNvPr>
          <p:cNvSpPr txBox="1"/>
          <p:nvPr/>
        </p:nvSpPr>
        <p:spPr>
          <a:xfrm>
            <a:off x="4294556" y="6022364"/>
            <a:ext cx="1249060" cy="7335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la</a:t>
            </a:r>
          </a:p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mesa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DB3AA65-8A67-47E6-B9E1-8C668941F45B}"/>
              </a:ext>
            </a:extLst>
          </p:cNvPr>
          <p:cNvSpPr txBox="1"/>
          <p:nvPr/>
        </p:nvSpPr>
        <p:spPr>
          <a:xfrm>
            <a:off x="723989" y="7909560"/>
            <a:ext cx="2597186" cy="4129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el </a:t>
            </a:r>
            <a:r>
              <a:rPr lang="en-US" sz="2800" dirty="0" err="1">
                <a:latin typeface="KG Blank Space Solid" panose="02000000000000000000" pitchFamily="2" charset="0"/>
              </a:rPr>
              <a:t>escritorio</a:t>
            </a:r>
            <a:endParaRPr lang="en-US" sz="2800" dirty="0">
              <a:latin typeface="KG Blank Space Solid" panose="02000000000000000000" pitchFamily="2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2FF7F71-C91D-406C-9B80-33743E2EFBD4}"/>
              </a:ext>
            </a:extLst>
          </p:cNvPr>
          <p:cNvSpPr txBox="1"/>
          <p:nvPr/>
        </p:nvSpPr>
        <p:spPr>
          <a:xfrm>
            <a:off x="4924472" y="7889368"/>
            <a:ext cx="1707519" cy="4129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la mesa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F487338-B7C6-4D61-BC41-B35C37EBA512}"/>
              </a:ext>
            </a:extLst>
          </p:cNvPr>
          <p:cNvSpPr/>
          <p:nvPr/>
        </p:nvSpPr>
        <p:spPr>
          <a:xfrm>
            <a:off x="448690" y="1753643"/>
            <a:ext cx="135646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err="1">
                <a:latin typeface="KG Blank Space Solid" panose="02000000000000000000" pitchFamily="2" charset="0"/>
              </a:rPr>
              <a:t>estantería</a:t>
            </a:r>
            <a:endParaRPr lang="en-US" sz="1600" dirty="0">
              <a:latin typeface="KG Blank Space Solid" panose="02000000000000000000" pitchFamily="2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DB82E557-456F-4A56-9A2D-703F36FD7CB7}"/>
              </a:ext>
            </a:extLst>
          </p:cNvPr>
          <p:cNvSpPr/>
          <p:nvPr/>
        </p:nvSpPr>
        <p:spPr>
          <a:xfrm>
            <a:off x="4256816" y="968813"/>
            <a:ext cx="2061783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>
                <a:latin typeface="KG Blank Space Solid" panose="02000000000000000000" pitchFamily="2" charset="0"/>
              </a:rPr>
              <a:t>la</a:t>
            </a:r>
          </a:p>
          <a:p>
            <a:r>
              <a:rPr lang="en-US" sz="2800" dirty="0" err="1">
                <a:latin typeface="KG Blank Space Solid" panose="02000000000000000000" pitchFamily="2" charset="0"/>
              </a:rPr>
              <a:t>biblioteca</a:t>
            </a:r>
            <a:endParaRPr lang="en-US" sz="2800" dirty="0">
              <a:latin typeface="KG Blank Space Soli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60849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>
            <a:extLst>
              <a:ext uri="{FF2B5EF4-FFF2-40B4-BE49-F238E27FC236}">
                <a16:creationId xmlns:a16="http://schemas.microsoft.com/office/drawing/2014/main" id="{53FDA289-4530-4C6B-8AFA-41D223979ECD}"/>
              </a:ext>
            </a:extLst>
          </p:cNvPr>
          <p:cNvSpPr txBox="1"/>
          <p:nvPr/>
        </p:nvSpPr>
        <p:spPr>
          <a:xfrm>
            <a:off x="524522" y="587963"/>
            <a:ext cx="1928733" cy="4129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400" dirty="0">
                <a:latin typeface="KG Blank Space Solid" panose="02000000000000000000" pitchFamily="2" charset="0"/>
              </a:rPr>
              <a:t>el </a:t>
            </a:r>
            <a:r>
              <a:rPr lang="en-US" sz="2400" dirty="0" err="1">
                <a:latin typeface="KG Blank Space Solid" panose="02000000000000000000" pitchFamily="2" charset="0"/>
              </a:rPr>
              <a:t>buzònes</a:t>
            </a:r>
            <a:endParaRPr lang="en-US" sz="2400" dirty="0">
              <a:latin typeface="KG Blank Space Solid" panose="02000000000000000000" pitchFamily="2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1F1D532-2D91-4ED7-84E3-DDC18509F1A4}"/>
              </a:ext>
            </a:extLst>
          </p:cNvPr>
          <p:cNvSpPr txBox="1"/>
          <p:nvPr/>
        </p:nvSpPr>
        <p:spPr>
          <a:xfrm>
            <a:off x="4594376" y="1090674"/>
            <a:ext cx="864340" cy="7335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el</a:t>
            </a:r>
          </a:p>
          <a:p>
            <a:pPr algn="ctr">
              <a:lnSpc>
                <a:spcPts val="2500"/>
              </a:lnSpc>
            </a:pPr>
            <a:r>
              <a:rPr lang="en-US" sz="2800" dirty="0" err="1">
                <a:latin typeface="KG Blank Space Solid" panose="02000000000000000000" pitchFamily="2" charset="0"/>
              </a:rPr>
              <a:t>puf</a:t>
            </a:r>
            <a:endParaRPr lang="en-US" sz="2800" dirty="0">
              <a:latin typeface="KG Blank Space Solid" panose="02000000000000000000" pitchFamily="2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0B2A79D-F663-4DA4-BF0B-474255276BBA}"/>
              </a:ext>
            </a:extLst>
          </p:cNvPr>
          <p:cNvSpPr txBox="1"/>
          <p:nvPr/>
        </p:nvSpPr>
        <p:spPr>
          <a:xfrm>
            <a:off x="375443" y="3035749"/>
            <a:ext cx="2391872" cy="4129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400" dirty="0" err="1">
                <a:latin typeface="KG Blank Space Solid" panose="02000000000000000000" pitchFamily="2" charset="0"/>
              </a:rPr>
              <a:t>disinfectante</a:t>
            </a:r>
            <a:endParaRPr lang="en-US" sz="2800" dirty="0">
              <a:latin typeface="KG Blank Space Solid" panose="02000000000000000000" pitchFamily="2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33A6F5E-DC4A-4AA2-B61C-195BF44DFA35}"/>
              </a:ext>
            </a:extLst>
          </p:cNvPr>
          <p:cNvSpPr txBox="1"/>
          <p:nvPr/>
        </p:nvSpPr>
        <p:spPr>
          <a:xfrm>
            <a:off x="4176822" y="3448683"/>
            <a:ext cx="1973618" cy="7335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el</a:t>
            </a:r>
          </a:p>
          <a:p>
            <a:pPr algn="ctr">
              <a:lnSpc>
                <a:spcPts val="2500"/>
              </a:lnSpc>
            </a:pPr>
            <a:r>
              <a:rPr lang="en-US" sz="2800" dirty="0" err="1">
                <a:latin typeface="KG Blank Space Solid" panose="02000000000000000000" pitchFamily="2" charset="0"/>
              </a:rPr>
              <a:t>caballete</a:t>
            </a:r>
            <a:endParaRPr lang="en-US" sz="2800" dirty="0">
              <a:latin typeface="KG Blank Space Solid" panose="02000000000000000000" pitchFamily="2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F7EF6A5-A0F9-40C6-A471-01EDABEE575A}"/>
              </a:ext>
            </a:extLst>
          </p:cNvPr>
          <p:cNvSpPr txBox="1"/>
          <p:nvPr/>
        </p:nvSpPr>
        <p:spPr>
          <a:xfrm>
            <a:off x="468833" y="5951167"/>
            <a:ext cx="1102546" cy="7335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la</a:t>
            </a:r>
          </a:p>
          <a:p>
            <a:pPr algn="ctr">
              <a:lnSpc>
                <a:spcPts val="2500"/>
              </a:lnSpc>
            </a:pPr>
            <a:r>
              <a:rPr lang="en-US" sz="2800" dirty="0" err="1">
                <a:latin typeface="KG Blank Space Solid" panose="02000000000000000000" pitchFamily="2" charset="0"/>
              </a:rPr>
              <a:t>llave</a:t>
            </a:r>
            <a:endParaRPr lang="en-US" sz="2800" dirty="0">
              <a:latin typeface="KG Blank Space Solid" panose="02000000000000000000" pitchFamily="2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13450F8-B281-42DA-8AF3-DC5D95BC284F}"/>
              </a:ext>
            </a:extLst>
          </p:cNvPr>
          <p:cNvSpPr txBox="1"/>
          <p:nvPr/>
        </p:nvSpPr>
        <p:spPr>
          <a:xfrm>
            <a:off x="4101453" y="5951167"/>
            <a:ext cx="1850186" cy="7335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100" dirty="0">
                <a:latin typeface="KG Blank Space Solid" panose="02000000000000000000" pitchFamily="2" charset="0"/>
              </a:rPr>
              <a:t>la </a:t>
            </a:r>
            <a:r>
              <a:rPr lang="en-US" sz="2100" dirty="0" err="1">
                <a:latin typeface="KG Blank Space Solid" panose="02000000000000000000" pitchFamily="2" charset="0"/>
              </a:rPr>
              <a:t>alarma</a:t>
            </a:r>
            <a:endParaRPr lang="en-US" sz="2100" dirty="0">
              <a:latin typeface="KG Blank Space Solid" panose="02000000000000000000" pitchFamily="2" charset="0"/>
            </a:endParaRPr>
          </a:p>
          <a:p>
            <a:pPr algn="ctr">
              <a:lnSpc>
                <a:spcPts val="2500"/>
              </a:lnSpc>
            </a:pPr>
            <a:r>
              <a:rPr lang="en-US" sz="2100" dirty="0">
                <a:latin typeface="KG Blank Space Solid" panose="02000000000000000000" pitchFamily="2" charset="0"/>
              </a:rPr>
              <a:t>de </a:t>
            </a:r>
            <a:r>
              <a:rPr lang="en-US" sz="2100" dirty="0" err="1">
                <a:latin typeface="KG Blank Space Solid" panose="02000000000000000000" pitchFamily="2" charset="0"/>
              </a:rPr>
              <a:t>incendio</a:t>
            </a:r>
            <a:endParaRPr lang="en-US" sz="2100" dirty="0">
              <a:latin typeface="KG Blank Space Solid" panose="02000000000000000000" pitchFamily="2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FB58BAB-F677-483B-AE2A-C1A14C85CCDE}"/>
              </a:ext>
            </a:extLst>
          </p:cNvPr>
          <p:cNvSpPr txBox="1"/>
          <p:nvPr/>
        </p:nvSpPr>
        <p:spPr>
          <a:xfrm>
            <a:off x="514775" y="8611666"/>
            <a:ext cx="1948226" cy="7335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400" dirty="0">
                <a:latin typeface="KG Blank Space Solid" panose="02000000000000000000" pitchFamily="2" charset="0"/>
              </a:rPr>
              <a:t>la</a:t>
            </a:r>
          </a:p>
          <a:p>
            <a:pPr algn="ctr">
              <a:lnSpc>
                <a:spcPts val="2500"/>
              </a:lnSpc>
            </a:pPr>
            <a:r>
              <a:rPr lang="en-US" sz="2400" dirty="0" err="1">
                <a:latin typeface="KG Blank Space Solid" panose="02000000000000000000" pitchFamily="2" charset="0"/>
              </a:rPr>
              <a:t>cerradura</a:t>
            </a:r>
            <a:endParaRPr lang="en-US" sz="2400" dirty="0">
              <a:latin typeface="KG Blank Space Solid" panose="02000000000000000000" pitchFamily="2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493FB961-B93A-4595-8FAF-D890888195DB}"/>
              </a:ext>
            </a:extLst>
          </p:cNvPr>
          <p:cNvSpPr txBox="1"/>
          <p:nvPr/>
        </p:nvSpPr>
        <p:spPr>
          <a:xfrm>
            <a:off x="4253767" y="8228312"/>
            <a:ext cx="1710725" cy="10541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800" dirty="0" err="1">
                <a:latin typeface="KG Blank Space Solid" panose="02000000000000000000" pitchFamily="2" charset="0"/>
              </a:rPr>
              <a:t>tarro</a:t>
            </a:r>
            <a:endParaRPr lang="en-US" sz="2800" dirty="0">
              <a:latin typeface="KG Blank Space Solid" panose="02000000000000000000" pitchFamily="2" charset="0"/>
            </a:endParaRPr>
          </a:p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de</a:t>
            </a:r>
          </a:p>
          <a:p>
            <a:pPr algn="ctr">
              <a:lnSpc>
                <a:spcPts val="2500"/>
              </a:lnSpc>
            </a:pPr>
            <a:r>
              <a:rPr lang="en-US" sz="2800" dirty="0" err="1">
                <a:latin typeface="KG Blank Space Solid" panose="02000000000000000000" pitchFamily="2" charset="0"/>
              </a:rPr>
              <a:t>màrmol</a:t>
            </a:r>
            <a:endParaRPr lang="en-US" sz="2800" dirty="0">
              <a:latin typeface="KG Blank Space Soli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48975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416</TotalTime>
  <Words>214</Words>
  <Application>Microsoft Office PowerPoint</Application>
  <PresentationFormat>Custom</PresentationFormat>
  <Paragraphs>158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KG Blank Space Solid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Cathy Henry</dc:creator>
  <cp:lastModifiedBy>Cathy Henry</cp:lastModifiedBy>
  <cp:revision>24</cp:revision>
  <dcterms:created xsi:type="dcterms:W3CDTF">2019-10-25T14:25:28Z</dcterms:created>
  <dcterms:modified xsi:type="dcterms:W3CDTF">2021-06-21T22:16:37Z</dcterms:modified>
</cp:coreProperties>
</file>