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8" r:id="rId3"/>
    <p:sldId id="279" r:id="rId4"/>
    <p:sldId id="280" r:id="rId5"/>
    <p:sldId id="284" r:id="rId6"/>
    <p:sldId id="285" r:id="rId7"/>
    <p:sldId id="286" r:id="rId8"/>
    <p:sldId id="287" r:id="rId9"/>
    <p:sldId id="288" r:id="rId10"/>
    <p:sldId id="283" r:id="rId11"/>
    <p:sldId id="256" r:id="rId12"/>
    <p:sldId id="293" r:id="rId13"/>
    <p:sldId id="257" r:id="rId14"/>
    <p:sldId id="294" r:id="rId15"/>
    <p:sldId id="258" r:id="rId16"/>
    <p:sldId id="260" r:id="rId17"/>
    <p:sldId id="292" r:id="rId18"/>
    <p:sldId id="290" r:id="rId19"/>
    <p:sldId id="291" r:id="rId20"/>
    <p:sldId id="261" r:id="rId21"/>
    <p:sldId id="262" r:id="rId22"/>
    <p:sldId id="263" r:id="rId23"/>
    <p:sldId id="264" r:id="rId24"/>
    <p:sldId id="281" r:id="rId25"/>
    <p:sldId id="282" r:id="rId26"/>
    <p:sldId id="267" r:id="rId27"/>
    <p:sldId id="265" r:id="rId28"/>
    <p:sldId id="289" r:id="rId29"/>
    <p:sldId id="268" r:id="rId30"/>
    <p:sldId id="273" r:id="rId31"/>
    <p:sldId id="269" r:id="rId32"/>
    <p:sldId id="272" r:id="rId33"/>
    <p:sldId id="274" r:id="rId34"/>
    <p:sldId id="275" r:id="rId35"/>
    <p:sldId id="276" r:id="rId36"/>
    <p:sldId id="277" r:id="rId37"/>
    <p:sldId id="270" r:id="rId38"/>
    <p:sldId id="271" r:id="rId39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436" y="402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21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2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64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18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35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44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96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91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22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55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81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1E31C-402F-4B4E-A617-6647B72C947B}" type="datetimeFigureOut">
              <a:rPr lang="en-US" smtClean="0"/>
              <a:t>5/13/2022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8FD2-3ECA-4737-A72C-72190AD76DC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42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29509D5E-3C79-D971-493D-4FED755B6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1833391-F4C7-84B2-FD7C-FF63CA6FDE09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E76A4CBD-8902-48E5-9903-EDCC894E46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A4CAC23-78DD-465D-8206-A462FA40EA43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439381" y="1813656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806750" y="1642730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15250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8D1459BA-479D-2B13-5A54-88351B4E3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4FB38B0-C0CA-FA6E-4CB0-93C67EC88EF1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E0277C05-166C-D9CD-48C7-34AF9E590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B821327-1769-E966-6CA8-13B8EB8D1EED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2786576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414131" y="1347826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279453" y="5345968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4654" y="6708724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2883539-4777-47E0-80BF-07DABF00E46F}"/>
              </a:ext>
            </a:extLst>
          </p:cNvPr>
          <p:cNvSpPr txBox="1">
            <a:spLocks/>
          </p:cNvSpPr>
          <p:nvPr/>
        </p:nvSpPr>
        <p:spPr>
          <a:xfrm>
            <a:off x="6404654" y="279606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42695087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261731" y="1140922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127053" y="5139064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04654" y="6708724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2883539-4777-47E0-80BF-07DABF00E46F}"/>
              </a:ext>
            </a:extLst>
          </p:cNvPr>
          <p:cNvSpPr txBox="1">
            <a:spLocks/>
          </p:cNvSpPr>
          <p:nvPr/>
        </p:nvSpPr>
        <p:spPr>
          <a:xfrm>
            <a:off x="6404654" y="279606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42647054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563526"/>
            <a:ext cx="8580474" cy="152577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AC1FE6-7C3A-41DE-9461-334445D33D2A}"/>
              </a:ext>
            </a:extLst>
          </p:cNvPr>
          <p:cNvSpPr/>
          <p:nvPr/>
        </p:nvSpPr>
        <p:spPr>
          <a:xfrm>
            <a:off x="738963" y="3257107"/>
            <a:ext cx="8580474" cy="152577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15FC6C-2CF5-4F05-885C-2270F6DCC13A}"/>
              </a:ext>
            </a:extLst>
          </p:cNvPr>
          <p:cNvSpPr/>
          <p:nvPr/>
        </p:nvSpPr>
        <p:spPr>
          <a:xfrm>
            <a:off x="738963" y="5780568"/>
            <a:ext cx="8580474" cy="152577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09EC1-52DD-44A9-9CE2-E494C2E75D1B}"/>
              </a:ext>
            </a:extLst>
          </p:cNvPr>
          <p:cNvSpPr txBox="1"/>
          <p:nvPr/>
        </p:nvSpPr>
        <p:spPr>
          <a:xfrm>
            <a:off x="1600201" y="829788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D17FE-3F68-4E2B-8031-60DE8C7FE097}"/>
              </a:ext>
            </a:extLst>
          </p:cNvPr>
          <p:cNvSpPr txBox="1"/>
          <p:nvPr/>
        </p:nvSpPr>
        <p:spPr>
          <a:xfrm>
            <a:off x="1600201" y="3464300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4072C-2406-4CAC-90C2-454DA79FDBC4}"/>
              </a:ext>
            </a:extLst>
          </p:cNvPr>
          <p:cNvSpPr txBox="1"/>
          <p:nvPr/>
        </p:nvSpPr>
        <p:spPr>
          <a:xfrm>
            <a:off x="1600201" y="6098812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91F1439-391E-4226-822C-FEED78342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3133" y="7218947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7558311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563526"/>
            <a:ext cx="8580474" cy="152577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AC1FE6-7C3A-41DE-9461-334445D33D2A}"/>
              </a:ext>
            </a:extLst>
          </p:cNvPr>
          <p:cNvSpPr/>
          <p:nvPr/>
        </p:nvSpPr>
        <p:spPr>
          <a:xfrm>
            <a:off x="738963" y="3257107"/>
            <a:ext cx="8580474" cy="152577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15FC6C-2CF5-4F05-885C-2270F6DCC13A}"/>
              </a:ext>
            </a:extLst>
          </p:cNvPr>
          <p:cNvSpPr/>
          <p:nvPr/>
        </p:nvSpPr>
        <p:spPr>
          <a:xfrm>
            <a:off x="738963" y="5780568"/>
            <a:ext cx="8580474" cy="1525772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09EC1-52DD-44A9-9CE2-E494C2E75D1B}"/>
              </a:ext>
            </a:extLst>
          </p:cNvPr>
          <p:cNvSpPr txBox="1"/>
          <p:nvPr/>
        </p:nvSpPr>
        <p:spPr>
          <a:xfrm>
            <a:off x="1491305" y="642748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D17FE-3F68-4E2B-8031-60DE8C7FE097}"/>
              </a:ext>
            </a:extLst>
          </p:cNvPr>
          <p:cNvSpPr txBox="1"/>
          <p:nvPr/>
        </p:nvSpPr>
        <p:spPr>
          <a:xfrm>
            <a:off x="1491305" y="3277260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4072C-2406-4CAC-90C2-454DA79FDBC4}"/>
              </a:ext>
            </a:extLst>
          </p:cNvPr>
          <p:cNvSpPr txBox="1"/>
          <p:nvPr/>
        </p:nvSpPr>
        <p:spPr>
          <a:xfrm>
            <a:off x="1491305" y="5911772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991F1439-391E-4226-822C-FEED78342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3133" y="7218947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401404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15FC6C-2CF5-4F05-885C-2270F6DCC13A}"/>
              </a:ext>
            </a:extLst>
          </p:cNvPr>
          <p:cNvSpPr/>
          <p:nvPr/>
        </p:nvSpPr>
        <p:spPr>
          <a:xfrm>
            <a:off x="738963" y="717698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35A4A-A4B5-4EE0-9048-FB8B6B6EA25D}"/>
              </a:ext>
            </a:extLst>
          </p:cNvPr>
          <p:cNvSpPr/>
          <p:nvPr/>
        </p:nvSpPr>
        <p:spPr>
          <a:xfrm>
            <a:off x="3039144" y="717697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0E7EA-E6C9-410E-A83F-83023D736706}"/>
              </a:ext>
            </a:extLst>
          </p:cNvPr>
          <p:cNvSpPr/>
          <p:nvPr/>
        </p:nvSpPr>
        <p:spPr>
          <a:xfrm>
            <a:off x="5387165" y="717698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862D4F-8101-4240-9E5F-6840E5CB85E4}"/>
              </a:ext>
            </a:extLst>
          </p:cNvPr>
          <p:cNvSpPr/>
          <p:nvPr/>
        </p:nvSpPr>
        <p:spPr>
          <a:xfrm>
            <a:off x="7735186" y="691116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F258C74-6731-4780-B4EA-5FF0B925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850F5-C1D8-44A6-BA20-7066CFADAC9A}"/>
              </a:ext>
            </a:extLst>
          </p:cNvPr>
          <p:cNvSpPr txBox="1"/>
          <p:nvPr/>
        </p:nvSpPr>
        <p:spPr>
          <a:xfrm rot="16200000">
            <a:off x="-1743583" y="2902843"/>
            <a:ext cx="6980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AA91E-0F58-4513-B0AB-86960609C7C1}"/>
              </a:ext>
            </a:extLst>
          </p:cNvPr>
          <p:cNvSpPr txBox="1"/>
          <p:nvPr/>
        </p:nvSpPr>
        <p:spPr>
          <a:xfrm rot="16200000">
            <a:off x="599124" y="2902845"/>
            <a:ext cx="6980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11AC2-E21A-4BF6-952E-ED1DE8F49AD9}"/>
              </a:ext>
            </a:extLst>
          </p:cNvPr>
          <p:cNvSpPr txBox="1"/>
          <p:nvPr/>
        </p:nvSpPr>
        <p:spPr>
          <a:xfrm rot="16200000">
            <a:off x="2941831" y="2902847"/>
            <a:ext cx="6980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005F9-94FA-4D0C-B3E4-788126F15DEB}"/>
              </a:ext>
            </a:extLst>
          </p:cNvPr>
          <p:cNvSpPr txBox="1"/>
          <p:nvPr/>
        </p:nvSpPr>
        <p:spPr>
          <a:xfrm rot="16200000">
            <a:off x="5284538" y="2902849"/>
            <a:ext cx="69802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1941E72-C759-4F8A-9381-E5493A6F590C}"/>
              </a:ext>
            </a:extLst>
          </p:cNvPr>
          <p:cNvSpPr txBox="1">
            <a:spLocks/>
          </p:cNvSpPr>
          <p:nvPr/>
        </p:nvSpPr>
        <p:spPr>
          <a:xfrm rot="16200000">
            <a:off x="7622082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B6CDD616-4B4D-EDDC-966C-8A7D4119ECC4}"/>
              </a:ext>
            </a:extLst>
          </p:cNvPr>
          <p:cNvSpPr txBox="1">
            <a:spLocks/>
          </p:cNvSpPr>
          <p:nvPr/>
        </p:nvSpPr>
        <p:spPr>
          <a:xfrm rot="16200000">
            <a:off x="5297960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86D660DB-564D-8796-1CBD-BE04E1C591BA}"/>
              </a:ext>
            </a:extLst>
          </p:cNvPr>
          <p:cNvSpPr txBox="1">
            <a:spLocks/>
          </p:cNvSpPr>
          <p:nvPr/>
        </p:nvSpPr>
        <p:spPr>
          <a:xfrm rot="16200000">
            <a:off x="2935738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5BFCF124-7D1B-995E-9C95-5627F76C8119}"/>
              </a:ext>
            </a:extLst>
          </p:cNvPr>
          <p:cNvSpPr txBox="1">
            <a:spLocks/>
          </p:cNvSpPr>
          <p:nvPr/>
        </p:nvSpPr>
        <p:spPr>
          <a:xfrm rot="16200000">
            <a:off x="573516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3219447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86D1FA-6E57-4687-835C-8C8D043B26C6}"/>
              </a:ext>
            </a:extLst>
          </p:cNvPr>
          <p:cNvSpPr/>
          <p:nvPr/>
        </p:nvSpPr>
        <p:spPr>
          <a:xfrm>
            <a:off x="738963" y="717698"/>
            <a:ext cx="2099930" cy="6390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DD87C-BFF1-4558-84B8-051AC70886FD}"/>
              </a:ext>
            </a:extLst>
          </p:cNvPr>
          <p:cNvSpPr/>
          <p:nvPr/>
        </p:nvSpPr>
        <p:spPr>
          <a:xfrm>
            <a:off x="3979235" y="717698"/>
            <a:ext cx="2099930" cy="6390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5F0BF-F1BB-4E77-B295-D26F8D35AB92}"/>
              </a:ext>
            </a:extLst>
          </p:cNvPr>
          <p:cNvSpPr/>
          <p:nvPr/>
        </p:nvSpPr>
        <p:spPr>
          <a:xfrm>
            <a:off x="7219507" y="717698"/>
            <a:ext cx="2099930" cy="6390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7C17950-8A29-4D68-9C12-3E9CD955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760305" y="1621772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276D3-34FA-45C6-A28E-8A22DCF053EF}"/>
              </a:ext>
            </a:extLst>
          </p:cNvPr>
          <p:cNvSpPr txBox="1"/>
          <p:nvPr/>
        </p:nvSpPr>
        <p:spPr>
          <a:xfrm rot="16200000">
            <a:off x="-1478469" y="3098194"/>
            <a:ext cx="6390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3E4DD-4FD0-4FD4-8AF0-16CBA77937A5}"/>
              </a:ext>
            </a:extLst>
          </p:cNvPr>
          <p:cNvSpPr txBox="1"/>
          <p:nvPr/>
        </p:nvSpPr>
        <p:spPr>
          <a:xfrm rot="16200000">
            <a:off x="1815956" y="3071612"/>
            <a:ext cx="6390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1C98E-E6C8-47BD-84C5-DE5CB0A328FD}"/>
              </a:ext>
            </a:extLst>
          </p:cNvPr>
          <p:cNvSpPr txBox="1"/>
          <p:nvPr/>
        </p:nvSpPr>
        <p:spPr>
          <a:xfrm rot="16200000">
            <a:off x="5110381" y="3045030"/>
            <a:ext cx="63901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Be Still And Know" panose="02000503000000020004" pitchFamily="2" charset="0"/>
              </a:rPr>
              <a:t>editable text</a:t>
            </a:r>
          </a:p>
        </p:txBody>
      </p:sp>
    </p:spTree>
    <p:extLst>
      <p:ext uri="{BB962C8B-B14F-4D97-AF65-F5344CB8AC3E}">
        <p14:creationId xmlns:p14="http://schemas.microsoft.com/office/powerpoint/2010/main" val="32505529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86D1FA-6E57-4687-835C-8C8D043B26C6}"/>
              </a:ext>
            </a:extLst>
          </p:cNvPr>
          <p:cNvSpPr/>
          <p:nvPr/>
        </p:nvSpPr>
        <p:spPr>
          <a:xfrm>
            <a:off x="738963" y="717698"/>
            <a:ext cx="2099930" cy="6390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DD87C-BFF1-4558-84B8-051AC70886FD}"/>
              </a:ext>
            </a:extLst>
          </p:cNvPr>
          <p:cNvSpPr/>
          <p:nvPr/>
        </p:nvSpPr>
        <p:spPr>
          <a:xfrm>
            <a:off x="3979235" y="717698"/>
            <a:ext cx="2099930" cy="6390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5F0BF-F1BB-4E77-B295-D26F8D35AB92}"/>
              </a:ext>
            </a:extLst>
          </p:cNvPr>
          <p:cNvSpPr/>
          <p:nvPr/>
        </p:nvSpPr>
        <p:spPr>
          <a:xfrm>
            <a:off x="7219507" y="717698"/>
            <a:ext cx="2099930" cy="6390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7C17950-8A29-4D68-9C12-3E9CD955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760305" y="1621772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276D3-34FA-45C6-A28E-8A22DCF053EF}"/>
              </a:ext>
            </a:extLst>
          </p:cNvPr>
          <p:cNvSpPr txBox="1"/>
          <p:nvPr/>
        </p:nvSpPr>
        <p:spPr>
          <a:xfrm rot="16200000">
            <a:off x="-1270245" y="3112839"/>
            <a:ext cx="6390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3E4DD-4FD0-4FD4-8AF0-16CBA77937A5}"/>
              </a:ext>
            </a:extLst>
          </p:cNvPr>
          <p:cNvSpPr txBox="1"/>
          <p:nvPr/>
        </p:nvSpPr>
        <p:spPr>
          <a:xfrm rot="16200000">
            <a:off x="2024180" y="3086257"/>
            <a:ext cx="6390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1C98E-E6C8-47BD-84C5-DE5CB0A328FD}"/>
              </a:ext>
            </a:extLst>
          </p:cNvPr>
          <p:cNvSpPr txBox="1"/>
          <p:nvPr/>
        </p:nvSpPr>
        <p:spPr>
          <a:xfrm rot="16200000">
            <a:off x="5318605" y="3059675"/>
            <a:ext cx="6390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</p:spTree>
    <p:extLst>
      <p:ext uri="{BB962C8B-B14F-4D97-AF65-F5344CB8AC3E}">
        <p14:creationId xmlns:p14="http://schemas.microsoft.com/office/powerpoint/2010/main" val="1263407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15FC6C-2CF5-4F05-885C-2270F6DCC13A}"/>
              </a:ext>
            </a:extLst>
          </p:cNvPr>
          <p:cNvSpPr/>
          <p:nvPr/>
        </p:nvSpPr>
        <p:spPr>
          <a:xfrm>
            <a:off x="738963" y="717698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35A4A-A4B5-4EE0-9048-FB8B6B6EA25D}"/>
              </a:ext>
            </a:extLst>
          </p:cNvPr>
          <p:cNvSpPr/>
          <p:nvPr/>
        </p:nvSpPr>
        <p:spPr>
          <a:xfrm>
            <a:off x="3039144" y="717697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0E7EA-E6C9-410E-A83F-83023D736706}"/>
              </a:ext>
            </a:extLst>
          </p:cNvPr>
          <p:cNvSpPr/>
          <p:nvPr/>
        </p:nvSpPr>
        <p:spPr>
          <a:xfrm>
            <a:off x="5387165" y="717698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862D4F-8101-4240-9E5F-6840E5CB85E4}"/>
              </a:ext>
            </a:extLst>
          </p:cNvPr>
          <p:cNvSpPr/>
          <p:nvPr/>
        </p:nvSpPr>
        <p:spPr>
          <a:xfrm>
            <a:off x="7735186" y="691116"/>
            <a:ext cx="1701209" cy="6390167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F258C74-6731-4780-B4EA-5FF0B925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850F5-C1D8-44A6-BA20-7066CFADAC9A}"/>
              </a:ext>
            </a:extLst>
          </p:cNvPr>
          <p:cNvSpPr txBox="1"/>
          <p:nvPr/>
        </p:nvSpPr>
        <p:spPr>
          <a:xfrm rot="16200000">
            <a:off x="-1849570" y="2889973"/>
            <a:ext cx="698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AA91E-0F58-4513-B0AB-86960609C7C1}"/>
              </a:ext>
            </a:extLst>
          </p:cNvPr>
          <p:cNvSpPr txBox="1"/>
          <p:nvPr/>
        </p:nvSpPr>
        <p:spPr>
          <a:xfrm rot="16200000">
            <a:off x="493137" y="2889975"/>
            <a:ext cx="698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11AC2-E21A-4BF6-952E-ED1DE8F49AD9}"/>
              </a:ext>
            </a:extLst>
          </p:cNvPr>
          <p:cNvSpPr txBox="1"/>
          <p:nvPr/>
        </p:nvSpPr>
        <p:spPr>
          <a:xfrm rot="16200000">
            <a:off x="2835844" y="2889977"/>
            <a:ext cx="698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005F9-94FA-4D0C-B3E4-788126F15DEB}"/>
              </a:ext>
            </a:extLst>
          </p:cNvPr>
          <p:cNvSpPr txBox="1"/>
          <p:nvPr/>
        </p:nvSpPr>
        <p:spPr>
          <a:xfrm rot="16200000">
            <a:off x="5178551" y="2889979"/>
            <a:ext cx="69802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61941E72-C759-4F8A-9381-E5493A6F590C}"/>
              </a:ext>
            </a:extLst>
          </p:cNvPr>
          <p:cNvSpPr txBox="1">
            <a:spLocks/>
          </p:cNvSpPr>
          <p:nvPr/>
        </p:nvSpPr>
        <p:spPr>
          <a:xfrm rot="16200000">
            <a:off x="7622082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B6CDD616-4B4D-EDDC-966C-8A7D4119ECC4}"/>
              </a:ext>
            </a:extLst>
          </p:cNvPr>
          <p:cNvSpPr txBox="1">
            <a:spLocks/>
          </p:cNvSpPr>
          <p:nvPr/>
        </p:nvSpPr>
        <p:spPr>
          <a:xfrm rot="16200000">
            <a:off x="5297960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86D660DB-564D-8796-1CBD-BE04E1C591BA}"/>
              </a:ext>
            </a:extLst>
          </p:cNvPr>
          <p:cNvSpPr txBox="1">
            <a:spLocks/>
          </p:cNvSpPr>
          <p:nvPr/>
        </p:nvSpPr>
        <p:spPr>
          <a:xfrm rot="16200000">
            <a:off x="2935738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5BFCF124-7D1B-995E-9C95-5627F76C8119}"/>
              </a:ext>
            </a:extLst>
          </p:cNvPr>
          <p:cNvSpPr txBox="1">
            <a:spLocks/>
          </p:cNvSpPr>
          <p:nvPr/>
        </p:nvSpPr>
        <p:spPr>
          <a:xfrm rot="16200000">
            <a:off x="573516" y="166030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226246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86D1FA-6E57-4687-835C-8C8D043B26C6}"/>
              </a:ext>
            </a:extLst>
          </p:cNvPr>
          <p:cNvSpPr/>
          <p:nvPr/>
        </p:nvSpPr>
        <p:spPr>
          <a:xfrm>
            <a:off x="738963" y="717698"/>
            <a:ext cx="2099930" cy="6390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DD87C-BFF1-4558-84B8-051AC70886FD}"/>
              </a:ext>
            </a:extLst>
          </p:cNvPr>
          <p:cNvSpPr/>
          <p:nvPr/>
        </p:nvSpPr>
        <p:spPr>
          <a:xfrm>
            <a:off x="3979235" y="717698"/>
            <a:ext cx="2099930" cy="6390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5F0BF-F1BB-4E77-B295-D26F8D35AB92}"/>
              </a:ext>
            </a:extLst>
          </p:cNvPr>
          <p:cNvSpPr/>
          <p:nvPr/>
        </p:nvSpPr>
        <p:spPr>
          <a:xfrm>
            <a:off x="7219507" y="717698"/>
            <a:ext cx="2099930" cy="6390167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C7C17950-8A29-4D68-9C12-3E9CD9557A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760305" y="1621772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276D3-34FA-45C6-A28E-8A22DCF053EF}"/>
              </a:ext>
            </a:extLst>
          </p:cNvPr>
          <p:cNvSpPr txBox="1"/>
          <p:nvPr/>
        </p:nvSpPr>
        <p:spPr>
          <a:xfrm rot="16200000">
            <a:off x="-1270245" y="3112839"/>
            <a:ext cx="6390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3E4DD-4FD0-4FD4-8AF0-16CBA77937A5}"/>
              </a:ext>
            </a:extLst>
          </p:cNvPr>
          <p:cNvSpPr txBox="1"/>
          <p:nvPr/>
        </p:nvSpPr>
        <p:spPr>
          <a:xfrm rot="16200000">
            <a:off x="2024180" y="3086257"/>
            <a:ext cx="6390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1C98E-E6C8-47BD-84C5-DE5CB0A328FD}"/>
              </a:ext>
            </a:extLst>
          </p:cNvPr>
          <p:cNvSpPr txBox="1"/>
          <p:nvPr/>
        </p:nvSpPr>
        <p:spPr>
          <a:xfrm rot="16200000">
            <a:off x="5318605" y="3059675"/>
            <a:ext cx="63901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A Thousand Years" panose="02000000000000000000" pitchFamily="2" charset="0"/>
              </a:rPr>
              <a:t>editable text</a:t>
            </a:r>
          </a:p>
        </p:txBody>
      </p:sp>
    </p:spTree>
    <p:extLst>
      <p:ext uri="{BB962C8B-B14F-4D97-AF65-F5344CB8AC3E}">
        <p14:creationId xmlns:p14="http://schemas.microsoft.com/office/powerpoint/2010/main" val="19338492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E7FB6B2C-9852-D61D-E6A8-77EF76EC46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0CCF710D-FD3C-4E0E-CB92-89D8AEFE8699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5B2EF64C-845B-32EE-441F-8D6DDC7080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3ECBCD5E-549B-4026-DDB8-2EA1A598AF37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85313" y="1399463"/>
            <a:ext cx="2219547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latin typeface="KG Be Still And Know" panose="02000503000000020004" pitchFamily="2" charset="0"/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625998" y="1399463"/>
            <a:ext cx="167861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latin typeface="KG Be Still And Know" panose="02000503000000020004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8584450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DA278-0B63-463B-A6E1-AFB934681061}"/>
              </a:ext>
            </a:extLst>
          </p:cNvPr>
          <p:cNvSpPr/>
          <p:nvPr/>
        </p:nvSpPr>
        <p:spPr>
          <a:xfrm>
            <a:off x="738963" y="685800"/>
            <a:ext cx="3545958" cy="247738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7223CE-96FD-4915-BA39-A5FE0E638771}"/>
              </a:ext>
            </a:extLst>
          </p:cNvPr>
          <p:cNvSpPr/>
          <p:nvPr/>
        </p:nvSpPr>
        <p:spPr>
          <a:xfrm>
            <a:off x="738963" y="4609215"/>
            <a:ext cx="3545958" cy="247738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8F2ED4-6D97-4CB6-ADF0-E9E17AFDB2DB}"/>
              </a:ext>
            </a:extLst>
          </p:cNvPr>
          <p:cNvSpPr/>
          <p:nvPr/>
        </p:nvSpPr>
        <p:spPr>
          <a:xfrm>
            <a:off x="5773479" y="685800"/>
            <a:ext cx="3545958" cy="247738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1B9C1-ADCC-4E1E-93F3-6A0AC01CF909}"/>
              </a:ext>
            </a:extLst>
          </p:cNvPr>
          <p:cNvSpPr/>
          <p:nvPr/>
        </p:nvSpPr>
        <p:spPr>
          <a:xfrm>
            <a:off x="5773479" y="4609215"/>
            <a:ext cx="3545958" cy="2477386"/>
          </a:xfrm>
          <a:prstGeom prst="rect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A26F7F6-933B-4FD1-B87C-E8587519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94022" y="6764939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9FD1D-BDBD-4E18-A9E2-84E689D709E0}"/>
              </a:ext>
            </a:extLst>
          </p:cNvPr>
          <p:cNvSpPr txBox="1"/>
          <p:nvPr/>
        </p:nvSpPr>
        <p:spPr>
          <a:xfrm>
            <a:off x="831997" y="1527752"/>
            <a:ext cx="337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C07C3-0EB8-4867-9625-5BE5D34F9D86}"/>
              </a:ext>
            </a:extLst>
          </p:cNvPr>
          <p:cNvSpPr txBox="1"/>
          <p:nvPr/>
        </p:nvSpPr>
        <p:spPr>
          <a:xfrm>
            <a:off x="5948916" y="1527752"/>
            <a:ext cx="337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31DF0-80E3-4A0E-ACAF-B3052369FE9B}"/>
              </a:ext>
            </a:extLst>
          </p:cNvPr>
          <p:cNvSpPr txBox="1"/>
          <p:nvPr/>
        </p:nvSpPr>
        <p:spPr>
          <a:xfrm>
            <a:off x="831997" y="5497240"/>
            <a:ext cx="337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1C418-D3AF-4B73-B1AC-F7020345E549}"/>
              </a:ext>
            </a:extLst>
          </p:cNvPr>
          <p:cNvSpPr txBox="1"/>
          <p:nvPr/>
        </p:nvSpPr>
        <p:spPr>
          <a:xfrm>
            <a:off x="5948916" y="5497240"/>
            <a:ext cx="337052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C934477B-8B69-F96E-17A9-2DD80388C335}"/>
              </a:ext>
            </a:extLst>
          </p:cNvPr>
          <p:cNvSpPr txBox="1">
            <a:spLocks/>
          </p:cNvSpPr>
          <p:nvPr/>
        </p:nvSpPr>
        <p:spPr>
          <a:xfrm>
            <a:off x="6394022" y="282923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71A6E116-24B5-8DA1-6A65-9C1AC455939E}"/>
              </a:ext>
            </a:extLst>
          </p:cNvPr>
          <p:cNvSpPr txBox="1">
            <a:spLocks/>
          </p:cNvSpPr>
          <p:nvPr/>
        </p:nvSpPr>
        <p:spPr>
          <a:xfrm>
            <a:off x="1324219" y="674588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FF5494CB-52FE-7A18-87C0-4110F5D4E93B}"/>
              </a:ext>
            </a:extLst>
          </p:cNvPr>
          <p:cNvSpPr txBox="1">
            <a:spLocks/>
          </p:cNvSpPr>
          <p:nvPr/>
        </p:nvSpPr>
        <p:spPr>
          <a:xfrm>
            <a:off x="1324219" y="281018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313392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EAD636-C3C0-495F-B0C6-A5C063E8370B}"/>
              </a:ext>
            </a:extLst>
          </p:cNvPr>
          <p:cNvSpPr/>
          <p:nvPr/>
        </p:nvSpPr>
        <p:spPr>
          <a:xfrm>
            <a:off x="738963" y="685800"/>
            <a:ext cx="3545958" cy="157893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50ED2-83C1-416F-A70B-9759CB3CAFDD}"/>
              </a:ext>
            </a:extLst>
          </p:cNvPr>
          <p:cNvSpPr/>
          <p:nvPr/>
        </p:nvSpPr>
        <p:spPr>
          <a:xfrm>
            <a:off x="738963" y="3140149"/>
            <a:ext cx="3545958" cy="157893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EF5FD5-D367-417F-BA7B-102DCB4B493C}"/>
              </a:ext>
            </a:extLst>
          </p:cNvPr>
          <p:cNvSpPr/>
          <p:nvPr/>
        </p:nvSpPr>
        <p:spPr>
          <a:xfrm>
            <a:off x="738963" y="5594498"/>
            <a:ext cx="3545958" cy="157893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030C9-C58F-4950-ABD1-B9831BDFA113}"/>
              </a:ext>
            </a:extLst>
          </p:cNvPr>
          <p:cNvSpPr/>
          <p:nvPr/>
        </p:nvSpPr>
        <p:spPr>
          <a:xfrm>
            <a:off x="5851452" y="685800"/>
            <a:ext cx="3545958" cy="157893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AB5FC-C200-4946-904D-92F4AC8C4E5A}"/>
              </a:ext>
            </a:extLst>
          </p:cNvPr>
          <p:cNvSpPr/>
          <p:nvPr/>
        </p:nvSpPr>
        <p:spPr>
          <a:xfrm>
            <a:off x="5851452" y="3140149"/>
            <a:ext cx="3545958" cy="157893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F527A-465F-4774-ADFB-882E2D079036}"/>
              </a:ext>
            </a:extLst>
          </p:cNvPr>
          <p:cNvSpPr/>
          <p:nvPr/>
        </p:nvSpPr>
        <p:spPr>
          <a:xfrm>
            <a:off x="5851452" y="5594498"/>
            <a:ext cx="3545958" cy="1578935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EBF5221-0C84-40F8-B06A-2B0E5DF3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DAD96-426D-4CAC-8AFC-321782F03CE1}"/>
              </a:ext>
            </a:extLst>
          </p:cNvPr>
          <p:cNvSpPr txBox="1"/>
          <p:nvPr/>
        </p:nvSpPr>
        <p:spPr>
          <a:xfrm>
            <a:off x="855922" y="680484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6C01B-7C7A-46B1-ADE9-6A1E7A187C0C}"/>
              </a:ext>
            </a:extLst>
          </p:cNvPr>
          <p:cNvSpPr txBox="1"/>
          <p:nvPr/>
        </p:nvSpPr>
        <p:spPr>
          <a:xfrm>
            <a:off x="855922" y="3165265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BF6E0-7AE9-4620-81F4-6718D0992DC1}"/>
              </a:ext>
            </a:extLst>
          </p:cNvPr>
          <p:cNvSpPr txBox="1"/>
          <p:nvPr/>
        </p:nvSpPr>
        <p:spPr>
          <a:xfrm>
            <a:off x="855922" y="5650046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FC004-8522-479F-B582-263C4E80A332}"/>
              </a:ext>
            </a:extLst>
          </p:cNvPr>
          <p:cNvSpPr txBox="1"/>
          <p:nvPr/>
        </p:nvSpPr>
        <p:spPr>
          <a:xfrm>
            <a:off x="6016257" y="649427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3B39F-0B6D-4893-B967-96CD69A677E7}"/>
              </a:ext>
            </a:extLst>
          </p:cNvPr>
          <p:cNvSpPr txBox="1"/>
          <p:nvPr/>
        </p:nvSpPr>
        <p:spPr>
          <a:xfrm>
            <a:off x="6016257" y="3134208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DFAA40-7F78-44D4-BE8D-5C3C87DB0452}"/>
              </a:ext>
            </a:extLst>
          </p:cNvPr>
          <p:cNvSpPr txBox="1"/>
          <p:nvPr/>
        </p:nvSpPr>
        <p:spPr>
          <a:xfrm>
            <a:off x="6016257" y="5618989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2318948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444CFE-A5DA-40DB-81E1-E7CF6B0A7722}"/>
              </a:ext>
            </a:extLst>
          </p:cNvPr>
          <p:cNvSpPr/>
          <p:nvPr/>
        </p:nvSpPr>
        <p:spPr>
          <a:xfrm>
            <a:off x="738963" y="685800"/>
            <a:ext cx="2131828" cy="15789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586EB-0250-48C6-B45F-412A3A5B1031}"/>
              </a:ext>
            </a:extLst>
          </p:cNvPr>
          <p:cNvSpPr/>
          <p:nvPr/>
        </p:nvSpPr>
        <p:spPr>
          <a:xfrm>
            <a:off x="738963" y="3140149"/>
            <a:ext cx="2131828" cy="15789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30F4C2-EEC2-4939-822C-C81DF2F640EB}"/>
              </a:ext>
            </a:extLst>
          </p:cNvPr>
          <p:cNvSpPr/>
          <p:nvPr/>
        </p:nvSpPr>
        <p:spPr>
          <a:xfrm>
            <a:off x="738963" y="5594498"/>
            <a:ext cx="2131828" cy="15789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AAB640-2E16-4A0F-B722-12D3CD1A919D}"/>
              </a:ext>
            </a:extLst>
          </p:cNvPr>
          <p:cNvSpPr/>
          <p:nvPr/>
        </p:nvSpPr>
        <p:spPr>
          <a:xfrm>
            <a:off x="3963286" y="685800"/>
            <a:ext cx="2131828" cy="15789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1B6FDB-BEAE-462D-B06C-008EF8A7A317}"/>
              </a:ext>
            </a:extLst>
          </p:cNvPr>
          <p:cNvSpPr/>
          <p:nvPr/>
        </p:nvSpPr>
        <p:spPr>
          <a:xfrm>
            <a:off x="3963286" y="3140149"/>
            <a:ext cx="2131828" cy="15789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F13AB4-BB68-4A4E-B9E6-E697B75EBCE6}"/>
              </a:ext>
            </a:extLst>
          </p:cNvPr>
          <p:cNvSpPr/>
          <p:nvPr/>
        </p:nvSpPr>
        <p:spPr>
          <a:xfrm>
            <a:off x="3963286" y="5594498"/>
            <a:ext cx="2131828" cy="15789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F51DDF-327E-49A0-A9EA-C6878639E781}"/>
              </a:ext>
            </a:extLst>
          </p:cNvPr>
          <p:cNvSpPr/>
          <p:nvPr/>
        </p:nvSpPr>
        <p:spPr>
          <a:xfrm>
            <a:off x="7187609" y="685800"/>
            <a:ext cx="2131828" cy="15789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CA1351-0F9A-4955-959C-75EE6ACAD372}"/>
              </a:ext>
            </a:extLst>
          </p:cNvPr>
          <p:cNvSpPr/>
          <p:nvPr/>
        </p:nvSpPr>
        <p:spPr>
          <a:xfrm>
            <a:off x="7187609" y="3140149"/>
            <a:ext cx="2131828" cy="15789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6449A-F22E-4673-89A6-8598D6D6F6BC}"/>
              </a:ext>
            </a:extLst>
          </p:cNvPr>
          <p:cNvSpPr/>
          <p:nvPr/>
        </p:nvSpPr>
        <p:spPr>
          <a:xfrm>
            <a:off x="7187609" y="5594498"/>
            <a:ext cx="2131828" cy="1578935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C82E8D1-5D3C-4CAD-9444-D1E460D3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3D34F-9D96-4F64-9944-DD26268F20A8}"/>
              </a:ext>
            </a:extLst>
          </p:cNvPr>
          <p:cNvSpPr txBox="1"/>
          <p:nvPr/>
        </p:nvSpPr>
        <p:spPr>
          <a:xfrm>
            <a:off x="794052" y="1187690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3F999-3915-4825-AB7F-844B97B61972}"/>
              </a:ext>
            </a:extLst>
          </p:cNvPr>
          <p:cNvSpPr txBox="1"/>
          <p:nvPr/>
        </p:nvSpPr>
        <p:spPr>
          <a:xfrm>
            <a:off x="4057051" y="1187690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A883F-BE97-48D1-9483-78442F15DCFE}"/>
              </a:ext>
            </a:extLst>
          </p:cNvPr>
          <p:cNvSpPr txBox="1"/>
          <p:nvPr/>
        </p:nvSpPr>
        <p:spPr>
          <a:xfrm>
            <a:off x="7242698" y="1187690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091A6-D0BC-4798-8915-74AF8756FF1E}"/>
              </a:ext>
            </a:extLst>
          </p:cNvPr>
          <p:cNvSpPr txBox="1"/>
          <p:nvPr/>
        </p:nvSpPr>
        <p:spPr>
          <a:xfrm>
            <a:off x="794052" y="3672471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B4774-8249-463C-B5CE-A7346C73831C}"/>
              </a:ext>
            </a:extLst>
          </p:cNvPr>
          <p:cNvSpPr txBox="1"/>
          <p:nvPr/>
        </p:nvSpPr>
        <p:spPr>
          <a:xfrm>
            <a:off x="4057051" y="3672471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584EB-71C4-4BA6-87B5-3ED70B22AC22}"/>
              </a:ext>
            </a:extLst>
          </p:cNvPr>
          <p:cNvSpPr txBox="1"/>
          <p:nvPr/>
        </p:nvSpPr>
        <p:spPr>
          <a:xfrm>
            <a:off x="7242698" y="3672471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3962F-91E5-4AFF-A134-05E10CEE6BDD}"/>
              </a:ext>
            </a:extLst>
          </p:cNvPr>
          <p:cNvSpPr txBox="1"/>
          <p:nvPr/>
        </p:nvSpPr>
        <p:spPr>
          <a:xfrm>
            <a:off x="794052" y="6157252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5DA573-DD30-4143-8E6B-EB9CC0347B2F}"/>
              </a:ext>
            </a:extLst>
          </p:cNvPr>
          <p:cNvSpPr txBox="1"/>
          <p:nvPr/>
        </p:nvSpPr>
        <p:spPr>
          <a:xfrm>
            <a:off x="4057051" y="6157252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32F079-A9A8-4B06-B95C-6D7D36E61FF8}"/>
              </a:ext>
            </a:extLst>
          </p:cNvPr>
          <p:cNvSpPr txBox="1"/>
          <p:nvPr/>
        </p:nvSpPr>
        <p:spPr>
          <a:xfrm>
            <a:off x="7242698" y="6157252"/>
            <a:ext cx="2170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KG A Thousand Years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003701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1053F8-E35D-42E1-A7AE-94F00F14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BA3B46E-7C5D-4E1C-8E67-816A0080A5D5}"/>
              </a:ext>
            </a:extLst>
          </p:cNvPr>
          <p:cNvSpPr/>
          <p:nvPr/>
        </p:nvSpPr>
        <p:spPr>
          <a:xfrm>
            <a:off x="1919178" y="741621"/>
            <a:ext cx="6337004" cy="6289158"/>
          </a:xfrm>
          <a:prstGeom prst="ellipse">
            <a:avLst/>
          </a:prstGeom>
          <a:solidFill>
            <a:schemeClr val="bg1"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0A344-64EA-4307-8FA5-229E5E2F586B}"/>
              </a:ext>
            </a:extLst>
          </p:cNvPr>
          <p:cNvSpPr txBox="1"/>
          <p:nvPr/>
        </p:nvSpPr>
        <p:spPr>
          <a:xfrm>
            <a:off x="2184992" y="3038401"/>
            <a:ext cx="627852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 dirty="0">
                <a:latin typeface="KG A Thousand Years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9098069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BA3B46E-7C5D-4E1C-8E67-816A0080A5D5}"/>
              </a:ext>
            </a:extLst>
          </p:cNvPr>
          <p:cNvSpPr/>
          <p:nvPr/>
        </p:nvSpPr>
        <p:spPr>
          <a:xfrm>
            <a:off x="1919178" y="741621"/>
            <a:ext cx="6337004" cy="6289158"/>
          </a:xfrm>
          <a:prstGeom prst="ellipse">
            <a:avLst/>
          </a:prstGeom>
          <a:blipFill>
            <a:blip r:embed="rId2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1053F8-E35D-42E1-A7AE-94F00F14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0A344-64EA-4307-8FA5-229E5E2F586B}"/>
              </a:ext>
            </a:extLst>
          </p:cNvPr>
          <p:cNvSpPr txBox="1"/>
          <p:nvPr/>
        </p:nvSpPr>
        <p:spPr>
          <a:xfrm>
            <a:off x="2184992" y="3038401"/>
            <a:ext cx="6278524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 dirty="0">
                <a:latin typeface="KG A Thousand Years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35625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6F1DB95-98D4-4025-994A-37293A12510B}"/>
              </a:ext>
            </a:extLst>
          </p:cNvPr>
          <p:cNvSpPr/>
          <p:nvPr/>
        </p:nvSpPr>
        <p:spPr>
          <a:xfrm>
            <a:off x="999460" y="441251"/>
            <a:ext cx="3056861" cy="3027621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357451-DFA0-47A9-887D-6A16FCA87693}"/>
              </a:ext>
            </a:extLst>
          </p:cNvPr>
          <p:cNvSpPr/>
          <p:nvPr/>
        </p:nvSpPr>
        <p:spPr>
          <a:xfrm>
            <a:off x="999459" y="4303529"/>
            <a:ext cx="3056861" cy="3027621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089415-6030-4B86-962E-B067AC3FC10C}"/>
              </a:ext>
            </a:extLst>
          </p:cNvPr>
          <p:cNvSpPr/>
          <p:nvPr/>
        </p:nvSpPr>
        <p:spPr>
          <a:xfrm>
            <a:off x="6048153" y="441251"/>
            <a:ext cx="3056861" cy="3027621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E1FFFB-9A53-4D7D-84F9-3CF01E39F758}"/>
              </a:ext>
            </a:extLst>
          </p:cNvPr>
          <p:cNvSpPr/>
          <p:nvPr/>
        </p:nvSpPr>
        <p:spPr>
          <a:xfrm>
            <a:off x="6048152" y="4303529"/>
            <a:ext cx="3056861" cy="3027621"/>
          </a:xfrm>
          <a:prstGeom prst="ellipse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83479589-9108-4A01-8E46-F30DA34D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70475-36E4-4A74-84FE-DFB54A3650A9}"/>
              </a:ext>
            </a:extLst>
          </p:cNvPr>
          <p:cNvSpPr txBox="1"/>
          <p:nvPr/>
        </p:nvSpPr>
        <p:spPr>
          <a:xfrm>
            <a:off x="1057051" y="1415954"/>
            <a:ext cx="3094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3FDD9-87F9-4391-99D8-658F471D842A}"/>
              </a:ext>
            </a:extLst>
          </p:cNvPr>
          <p:cNvSpPr txBox="1"/>
          <p:nvPr/>
        </p:nvSpPr>
        <p:spPr>
          <a:xfrm>
            <a:off x="6142959" y="1415954"/>
            <a:ext cx="3094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98753-E4CD-4DEA-9D8D-846EB75AE635}"/>
              </a:ext>
            </a:extLst>
          </p:cNvPr>
          <p:cNvSpPr txBox="1"/>
          <p:nvPr/>
        </p:nvSpPr>
        <p:spPr>
          <a:xfrm>
            <a:off x="1075659" y="5353545"/>
            <a:ext cx="3094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329A5-B783-4CD5-A953-8EE4BF40C24C}"/>
              </a:ext>
            </a:extLst>
          </p:cNvPr>
          <p:cNvSpPr txBox="1"/>
          <p:nvPr/>
        </p:nvSpPr>
        <p:spPr>
          <a:xfrm>
            <a:off x="6161567" y="5353545"/>
            <a:ext cx="30940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A Thousand Years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308025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D718746-7AE0-400D-87CA-C49B965BDA94}"/>
              </a:ext>
            </a:extLst>
          </p:cNvPr>
          <p:cNvSpPr/>
          <p:nvPr/>
        </p:nvSpPr>
        <p:spPr>
          <a:xfrm>
            <a:off x="1919178" y="741621"/>
            <a:ext cx="6337004" cy="62891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8EF01C-8BCC-4317-848C-01830015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906A0F-50F7-4264-BEB6-5C9825BECAD7}"/>
              </a:ext>
            </a:extLst>
          </p:cNvPr>
          <p:cNvSpPr/>
          <p:nvPr/>
        </p:nvSpPr>
        <p:spPr>
          <a:xfrm>
            <a:off x="2591687" y="1451345"/>
            <a:ext cx="4991986" cy="4933506"/>
          </a:xfrm>
          <a:prstGeom prst="ellipse">
            <a:avLst/>
          </a:prstGeom>
          <a:blipFill>
            <a:blip r:embed="rId3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D3152-666A-4667-B188-BFDF4FB2495F}"/>
              </a:ext>
            </a:extLst>
          </p:cNvPr>
          <p:cNvSpPr txBox="1"/>
          <p:nvPr/>
        </p:nvSpPr>
        <p:spPr>
          <a:xfrm>
            <a:off x="3003698" y="3194823"/>
            <a:ext cx="45294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KG Be Still And Know" panose="02000503000000020004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40136970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9DECE44-E3D2-48F2-BC3F-9069B62ED500}"/>
              </a:ext>
            </a:extLst>
          </p:cNvPr>
          <p:cNvSpPr/>
          <p:nvPr/>
        </p:nvSpPr>
        <p:spPr>
          <a:xfrm>
            <a:off x="995917" y="463476"/>
            <a:ext cx="3094076" cy="3027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038AB6-F9CB-4D2D-B308-7DA3197DE19F}"/>
              </a:ext>
            </a:extLst>
          </p:cNvPr>
          <p:cNvSpPr/>
          <p:nvPr/>
        </p:nvSpPr>
        <p:spPr>
          <a:xfrm>
            <a:off x="1254642" y="711934"/>
            <a:ext cx="2578395" cy="2509284"/>
          </a:xfrm>
          <a:prstGeom prst="ellipse">
            <a:avLst/>
          </a:prstGeom>
          <a:blipFill>
            <a:blip r:embed="rId3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8E02A8A-0323-41B3-806F-CE60B2CE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02195-601D-49BF-89D9-C406ED9F2807}"/>
              </a:ext>
            </a:extLst>
          </p:cNvPr>
          <p:cNvSpPr txBox="1"/>
          <p:nvPr/>
        </p:nvSpPr>
        <p:spPr>
          <a:xfrm>
            <a:off x="1336821" y="1561789"/>
            <a:ext cx="260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71EF69-6D54-4C2C-B1A5-EEC9FEDCBFD5}"/>
              </a:ext>
            </a:extLst>
          </p:cNvPr>
          <p:cNvSpPr/>
          <p:nvPr/>
        </p:nvSpPr>
        <p:spPr>
          <a:xfrm>
            <a:off x="6012712" y="463476"/>
            <a:ext cx="3094076" cy="3027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17FA72-0ECF-4F8A-94E8-11BE79F007AB}"/>
              </a:ext>
            </a:extLst>
          </p:cNvPr>
          <p:cNvSpPr/>
          <p:nvPr/>
        </p:nvSpPr>
        <p:spPr>
          <a:xfrm>
            <a:off x="6271437" y="711934"/>
            <a:ext cx="2578395" cy="2509284"/>
          </a:xfrm>
          <a:prstGeom prst="ellipse">
            <a:avLst/>
          </a:prstGeom>
          <a:blipFill>
            <a:blip r:embed="rId3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2EA0C-5B3E-4690-A9C3-789769B85F15}"/>
              </a:ext>
            </a:extLst>
          </p:cNvPr>
          <p:cNvSpPr txBox="1"/>
          <p:nvPr/>
        </p:nvSpPr>
        <p:spPr>
          <a:xfrm>
            <a:off x="6353616" y="1561789"/>
            <a:ext cx="260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99180D-8015-491D-8E49-AF214E3CEE82}"/>
              </a:ext>
            </a:extLst>
          </p:cNvPr>
          <p:cNvSpPr/>
          <p:nvPr/>
        </p:nvSpPr>
        <p:spPr>
          <a:xfrm>
            <a:off x="995917" y="4385118"/>
            <a:ext cx="3094076" cy="3027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861A4A-9D27-4F69-9C48-2FD595779035}"/>
              </a:ext>
            </a:extLst>
          </p:cNvPr>
          <p:cNvSpPr/>
          <p:nvPr/>
        </p:nvSpPr>
        <p:spPr>
          <a:xfrm>
            <a:off x="1254642" y="4633576"/>
            <a:ext cx="2578395" cy="2509284"/>
          </a:xfrm>
          <a:prstGeom prst="ellipse">
            <a:avLst/>
          </a:prstGeom>
          <a:blipFill>
            <a:blip r:embed="rId3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62821-5CF7-49BA-854B-930BCFB8E052}"/>
              </a:ext>
            </a:extLst>
          </p:cNvPr>
          <p:cNvSpPr txBox="1"/>
          <p:nvPr/>
        </p:nvSpPr>
        <p:spPr>
          <a:xfrm>
            <a:off x="1336821" y="5483431"/>
            <a:ext cx="260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G A Thousand Years" panose="02000000000000000000" pitchFamily="2" charset="0"/>
              </a:rPr>
              <a:t>editable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2EE990-FFF0-4B45-9C70-BC02C431EDCC}"/>
              </a:ext>
            </a:extLst>
          </p:cNvPr>
          <p:cNvSpPr/>
          <p:nvPr/>
        </p:nvSpPr>
        <p:spPr>
          <a:xfrm>
            <a:off x="6012712" y="4385118"/>
            <a:ext cx="3094076" cy="3027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2A23CB-A217-483E-B76F-072A09068DCF}"/>
              </a:ext>
            </a:extLst>
          </p:cNvPr>
          <p:cNvSpPr/>
          <p:nvPr/>
        </p:nvSpPr>
        <p:spPr>
          <a:xfrm>
            <a:off x="6271437" y="4633576"/>
            <a:ext cx="2578395" cy="2509284"/>
          </a:xfrm>
          <a:prstGeom prst="ellipse">
            <a:avLst/>
          </a:prstGeom>
          <a:blipFill>
            <a:blip r:embed="rId3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3E691C-FB86-4FBF-A0C1-26EDAF58390B}"/>
              </a:ext>
            </a:extLst>
          </p:cNvPr>
          <p:cNvSpPr txBox="1"/>
          <p:nvPr/>
        </p:nvSpPr>
        <p:spPr>
          <a:xfrm>
            <a:off x="6353616" y="5483431"/>
            <a:ext cx="260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G A Thousand Years" panose="02000000000000000000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18062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9DECE44-E3D2-48F2-BC3F-9069B62ED500}"/>
              </a:ext>
            </a:extLst>
          </p:cNvPr>
          <p:cNvSpPr/>
          <p:nvPr/>
        </p:nvSpPr>
        <p:spPr>
          <a:xfrm>
            <a:off x="995917" y="463476"/>
            <a:ext cx="3094076" cy="3027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038AB6-F9CB-4D2D-B308-7DA3197DE19F}"/>
              </a:ext>
            </a:extLst>
          </p:cNvPr>
          <p:cNvSpPr/>
          <p:nvPr/>
        </p:nvSpPr>
        <p:spPr>
          <a:xfrm>
            <a:off x="1254642" y="711934"/>
            <a:ext cx="2578395" cy="2509284"/>
          </a:xfrm>
          <a:prstGeom prst="ellipse">
            <a:avLst/>
          </a:prstGeom>
          <a:blipFill>
            <a:blip r:embed="rId3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8E02A8A-0323-41B3-806F-CE60B2CE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02195-601D-49BF-89D9-C406ED9F2807}"/>
              </a:ext>
            </a:extLst>
          </p:cNvPr>
          <p:cNvSpPr txBox="1"/>
          <p:nvPr/>
        </p:nvSpPr>
        <p:spPr>
          <a:xfrm>
            <a:off x="1336821" y="1561789"/>
            <a:ext cx="260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G Be Still And Know" panose="02000503000000020004" pitchFamily="2" charset="0"/>
              </a:rPr>
              <a:t>editable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71EF69-6D54-4C2C-B1A5-EEC9FEDCBFD5}"/>
              </a:ext>
            </a:extLst>
          </p:cNvPr>
          <p:cNvSpPr/>
          <p:nvPr/>
        </p:nvSpPr>
        <p:spPr>
          <a:xfrm>
            <a:off x="6012712" y="463476"/>
            <a:ext cx="3094076" cy="3027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17FA72-0ECF-4F8A-94E8-11BE79F007AB}"/>
              </a:ext>
            </a:extLst>
          </p:cNvPr>
          <p:cNvSpPr/>
          <p:nvPr/>
        </p:nvSpPr>
        <p:spPr>
          <a:xfrm>
            <a:off x="6271437" y="711934"/>
            <a:ext cx="2578395" cy="2509284"/>
          </a:xfrm>
          <a:prstGeom prst="ellipse">
            <a:avLst/>
          </a:prstGeom>
          <a:blipFill>
            <a:blip r:embed="rId3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2EA0C-5B3E-4690-A9C3-789769B85F15}"/>
              </a:ext>
            </a:extLst>
          </p:cNvPr>
          <p:cNvSpPr txBox="1"/>
          <p:nvPr/>
        </p:nvSpPr>
        <p:spPr>
          <a:xfrm>
            <a:off x="6353616" y="1561789"/>
            <a:ext cx="260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G Be Still And Know" panose="02000503000000020004" pitchFamily="2" charset="0"/>
              </a:rPr>
              <a:t>editable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99180D-8015-491D-8E49-AF214E3CEE82}"/>
              </a:ext>
            </a:extLst>
          </p:cNvPr>
          <p:cNvSpPr/>
          <p:nvPr/>
        </p:nvSpPr>
        <p:spPr>
          <a:xfrm>
            <a:off x="995917" y="4385118"/>
            <a:ext cx="3094076" cy="3027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861A4A-9D27-4F69-9C48-2FD595779035}"/>
              </a:ext>
            </a:extLst>
          </p:cNvPr>
          <p:cNvSpPr/>
          <p:nvPr/>
        </p:nvSpPr>
        <p:spPr>
          <a:xfrm>
            <a:off x="1254642" y="4633576"/>
            <a:ext cx="2578395" cy="2509284"/>
          </a:xfrm>
          <a:prstGeom prst="ellipse">
            <a:avLst/>
          </a:prstGeom>
          <a:blipFill>
            <a:blip r:embed="rId3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62821-5CF7-49BA-854B-930BCFB8E052}"/>
              </a:ext>
            </a:extLst>
          </p:cNvPr>
          <p:cNvSpPr txBox="1"/>
          <p:nvPr/>
        </p:nvSpPr>
        <p:spPr>
          <a:xfrm>
            <a:off x="1336821" y="5483431"/>
            <a:ext cx="260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G Be Still And Know" panose="02000503000000020004" pitchFamily="2" charset="0"/>
              </a:rPr>
              <a:t>editable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2EE990-FFF0-4B45-9C70-BC02C431EDCC}"/>
              </a:ext>
            </a:extLst>
          </p:cNvPr>
          <p:cNvSpPr/>
          <p:nvPr/>
        </p:nvSpPr>
        <p:spPr>
          <a:xfrm>
            <a:off x="6012712" y="4385118"/>
            <a:ext cx="3094076" cy="302762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2A23CB-A217-483E-B76F-072A09068DCF}"/>
              </a:ext>
            </a:extLst>
          </p:cNvPr>
          <p:cNvSpPr/>
          <p:nvPr/>
        </p:nvSpPr>
        <p:spPr>
          <a:xfrm>
            <a:off x="6271437" y="4633576"/>
            <a:ext cx="2578395" cy="2509284"/>
          </a:xfrm>
          <a:prstGeom prst="ellipse">
            <a:avLst/>
          </a:prstGeom>
          <a:blipFill>
            <a:blip r:embed="rId3"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3E691C-FB86-4FBF-A0C1-26EDAF58390B}"/>
              </a:ext>
            </a:extLst>
          </p:cNvPr>
          <p:cNvSpPr txBox="1"/>
          <p:nvPr/>
        </p:nvSpPr>
        <p:spPr>
          <a:xfrm>
            <a:off x="6353616" y="5483431"/>
            <a:ext cx="260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KG Be Still And Know" panose="02000503000000020004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136683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E70B77B-D02C-459F-AEC8-2E1A7EE734E4}"/>
              </a:ext>
            </a:extLst>
          </p:cNvPr>
          <p:cNvSpPr/>
          <p:nvPr/>
        </p:nvSpPr>
        <p:spPr>
          <a:xfrm rot="468216">
            <a:off x="1150121" y="497865"/>
            <a:ext cx="7758157" cy="6225924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B6744-6104-41DB-A17D-3F4C26E5E778}"/>
              </a:ext>
            </a:extLst>
          </p:cNvPr>
          <p:cNvSpPr txBox="1"/>
          <p:nvPr/>
        </p:nvSpPr>
        <p:spPr>
          <a:xfrm>
            <a:off x="2317898" y="1268082"/>
            <a:ext cx="60286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dirty="0">
                <a:latin typeface="KG Be Still And Know" panose="02000503000000020004" pitchFamily="2" charset="0"/>
              </a:rPr>
              <a:t>Editable text – enter your own response prompt.</a:t>
            </a:r>
          </a:p>
        </p:txBody>
      </p:sp>
    </p:spTree>
    <p:extLst>
      <p:ext uri="{BB962C8B-B14F-4D97-AF65-F5344CB8AC3E}">
        <p14:creationId xmlns:p14="http://schemas.microsoft.com/office/powerpoint/2010/main" val="3431488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71C40DA9-AC8F-1ADA-665A-EEB3C4E57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7E6877-4896-A7D0-E211-E1B4C784E469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0AAF2BA-E87C-5278-B305-D2BAD431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CF4C2F8-CDBC-1045-31EB-2BDE5CA27F5E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852106" y="1813656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317069" y="1731348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6872929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99233FB-4626-4DFF-971B-A598FD5F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5412768"/>
              </p:ext>
            </p:extLst>
          </p:nvPr>
        </p:nvGraphicFramePr>
        <p:xfrm>
          <a:off x="627318" y="1651000"/>
          <a:ext cx="8787812" cy="5675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953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</a:tblGrid>
              <a:tr h="79188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03738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479110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BB795D2-7928-B3BC-F593-D8B9A5C3DC1D}"/>
              </a:ext>
            </a:extLst>
          </p:cNvPr>
          <p:cNvSpPr txBox="1"/>
          <p:nvPr/>
        </p:nvSpPr>
        <p:spPr>
          <a:xfrm>
            <a:off x="1887720" y="450670"/>
            <a:ext cx="651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bg1"/>
                  </a:solidFill>
                </a:ln>
                <a:latin typeface="KG Be Still And Know" panose="02000503000000020004" pitchFamily="2" charset="0"/>
              </a:rPr>
              <a:t>My Group Is…</a:t>
            </a:r>
          </a:p>
        </p:txBody>
      </p:sp>
    </p:spTree>
    <p:extLst>
      <p:ext uri="{BB962C8B-B14F-4D97-AF65-F5344CB8AC3E}">
        <p14:creationId xmlns:p14="http://schemas.microsoft.com/office/powerpoint/2010/main" val="269087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A0010B2-016E-4B52-A055-CDEFB83B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791018"/>
              </p:ext>
            </p:extLst>
          </p:nvPr>
        </p:nvGraphicFramePr>
        <p:xfrm>
          <a:off x="627320" y="1651000"/>
          <a:ext cx="8862235" cy="5413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447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3931328464"/>
                    </a:ext>
                  </a:extLst>
                </a:gridCol>
              </a:tblGrid>
              <a:tr h="89973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EB4842B-53CF-CB2D-5097-59E41A2273BA}"/>
              </a:ext>
            </a:extLst>
          </p:cNvPr>
          <p:cNvSpPr txBox="1"/>
          <p:nvPr/>
        </p:nvSpPr>
        <p:spPr>
          <a:xfrm>
            <a:off x="1887720" y="450670"/>
            <a:ext cx="651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bg1"/>
                  </a:solidFill>
                </a:ln>
                <a:latin typeface="KG Be Still And Know" panose="02000503000000020004" pitchFamily="2" charset="0"/>
              </a:rPr>
              <a:t>My Group Is…</a:t>
            </a:r>
          </a:p>
        </p:txBody>
      </p:sp>
    </p:spTree>
    <p:extLst>
      <p:ext uri="{BB962C8B-B14F-4D97-AF65-F5344CB8AC3E}">
        <p14:creationId xmlns:p14="http://schemas.microsoft.com/office/powerpoint/2010/main" val="11628818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C600378-EA55-4DEA-BD5F-FFCD8568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060458"/>
              </p:ext>
            </p:extLst>
          </p:nvPr>
        </p:nvGraphicFramePr>
        <p:xfrm>
          <a:off x="627319" y="1651000"/>
          <a:ext cx="9032358" cy="560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393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3931328464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898193698"/>
                    </a:ext>
                  </a:extLst>
                </a:gridCol>
              </a:tblGrid>
              <a:tr h="94610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F2F0E-98C7-4684-9D9F-900DD0CBC617}"/>
              </a:ext>
            </a:extLst>
          </p:cNvPr>
          <p:cNvSpPr txBox="1"/>
          <p:nvPr/>
        </p:nvSpPr>
        <p:spPr>
          <a:xfrm>
            <a:off x="1887720" y="450670"/>
            <a:ext cx="651155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ln w="28575">
                  <a:solidFill>
                    <a:schemeClr val="bg1"/>
                  </a:solidFill>
                </a:ln>
                <a:latin typeface="KG Be Still And Know" panose="02000503000000020004" pitchFamily="2" charset="0"/>
              </a:rPr>
              <a:t>My Group Is…</a:t>
            </a:r>
          </a:p>
        </p:txBody>
      </p:sp>
    </p:spTree>
    <p:extLst>
      <p:ext uri="{BB962C8B-B14F-4D97-AF65-F5344CB8AC3E}">
        <p14:creationId xmlns:p14="http://schemas.microsoft.com/office/powerpoint/2010/main" val="1225345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222745" y="1421325"/>
            <a:ext cx="786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A Thousand Years" panose="02000000000000000000" pitchFamily="2" charset="0"/>
              </a:rPr>
              <a:t>Reading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284769" y="5409763"/>
            <a:ext cx="7866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A Thousand Years" panose="02000000000000000000" pitchFamily="2" charset="0"/>
              </a:rPr>
              <a:t>Writing Standards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03645" y="6704143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C0AC4799-EE2E-4E91-472A-223AEC434133}"/>
              </a:ext>
            </a:extLst>
          </p:cNvPr>
          <p:cNvSpPr txBox="1">
            <a:spLocks/>
          </p:cNvSpPr>
          <p:nvPr/>
        </p:nvSpPr>
        <p:spPr>
          <a:xfrm>
            <a:off x="6456045" y="685654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©www.thecurriculumcorner.com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9735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059713" y="1300504"/>
            <a:ext cx="81073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KG Be Still And Know" panose="02000503000000020004" pitchFamily="2" charset="0"/>
              </a:rPr>
              <a:t>Math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823138" y="5186188"/>
            <a:ext cx="8580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>
                <a:latin typeface="KG Be Still And Know" panose="02000503000000020004" pitchFamily="2" charset="0"/>
              </a:rPr>
              <a:t>Today’s focus is…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25305683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507284" y="1201218"/>
            <a:ext cx="904383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KG Be Still And Know" panose="02000503000000020004" pitchFamily="2" charset="0"/>
              </a:rPr>
              <a:t>Our Class Rules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096084" y="5314069"/>
            <a:ext cx="786623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9885112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 rot="16200000">
            <a:off x="-2383463" y="3325490"/>
            <a:ext cx="78662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chemeClr val="bg1"/>
                  </a:solidFill>
                </a:ln>
                <a:latin typeface="KG Be Still And Know" panose="02000503000000020004" pitchFamily="2" charset="0"/>
              </a:rPr>
              <a:t>editable text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4738084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2F531C-46B6-40B5-AC26-064EC0368E72}"/>
              </a:ext>
            </a:extLst>
          </p:cNvPr>
          <p:cNvSpPr txBox="1"/>
          <p:nvPr/>
        </p:nvSpPr>
        <p:spPr>
          <a:xfrm>
            <a:off x="520995" y="253508"/>
            <a:ext cx="9016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bg1"/>
                  </a:solidFill>
                </a:ln>
                <a:latin typeface="KG Be Still And Know" panose="02000503000000020004" pitchFamily="2" charset="0"/>
              </a:rPr>
              <a:t>Our Class Birthdays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6787A-06C9-4B40-A1EE-77F72FDF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1477" y="7358592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9ADC32-A4E5-43A7-A029-7EAB83AC3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821538"/>
              </p:ext>
            </p:extLst>
          </p:nvPr>
        </p:nvGraphicFramePr>
        <p:xfrm>
          <a:off x="389861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E8AB428-71E4-4C9C-8CBC-ACECF0160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454077"/>
              </p:ext>
            </p:extLst>
          </p:nvPr>
        </p:nvGraphicFramePr>
        <p:xfrm>
          <a:off x="2791047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709A22C-B268-486C-9E95-0F1F8CCB8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8016879"/>
              </p:ext>
            </p:extLst>
          </p:nvPr>
        </p:nvGraphicFramePr>
        <p:xfrm>
          <a:off x="5224131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81D8824-FA81-4ACF-8FA6-3C9C1053D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9396159"/>
              </p:ext>
            </p:extLst>
          </p:nvPr>
        </p:nvGraphicFramePr>
        <p:xfrm>
          <a:off x="7625317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46973C9-78AB-4281-A010-CCD4D0BC2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7508096"/>
              </p:ext>
            </p:extLst>
          </p:nvPr>
        </p:nvGraphicFramePr>
        <p:xfrm>
          <a:off x="389861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492CA54-C8A2-449F-A852-D6F7EBC23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9459659"/>
              </p:ext>
            </p:extLst>
          </p:nvPr>
        </p:nvGraphicFramePr>
        <p:xfrm>
          <a:off x="2791047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7BA7356-2F6F-4F74-ADA4-DB5F3946F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55998"/>
              </p:ext>
            </p:extLst>
          </p:nvPr>
        </p:nvGraphicFramePr>
        <p:xfrm>
          <a:off x="5224131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July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D96EF23-0B6C-4B35-8D8E-A5E61B867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3274513"/>
              </p:ext>
            </p:extLst>
          </p:nvPr>
        </p:nvGraphicFramePr>
        <p:xfrm>
          <a:off x="7625317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August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00C0E7E-D40F-48F0-9C7E-A7CF6A992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338482"/>
              </p:ext>
            </p:extLst>
          </p:nvPr>
        </p:nvGraphicFramePr>
        <p:xfrm>
          <a:off x="389861" y="5609360"/>
          <a:ext cx="2071576" cy="18100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BAB241A-FAD6-4A37-90EC-74FB071F1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1259360"/>
              </p:ext>
            </p:extLst>
          </p:nvPr>
        </p:nvGraphicFramePr>
        <p:xfrm>
          <a:off x="2791047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E6CAA86-7110-4140-8FCA-82D567239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474316"/>
              </p:ext>
            </p:extLst>
          </p:nvPr>
        </p:nvGraphicFramePr>
        <p:xfrm>
          <a:off x="5224131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F529346-D2D6-43A4-BE16-87F8E9B61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9775437"/>
              </p:ext>
            </p:extLst>
          </p:nvPr>
        </p:nvGraphicFramePr>
        <p:xfrm>
          <a:off x="7625317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KG Be Still And Know" panose="02000503000000020004" pitchFamily="2" charset="0"/>
                        </a:rPr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068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193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8D1459BA-479D-2B13-5A54-88351B4E3D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E4FB38B0-C0CA-FA6E-4CB0-93C67EC88EF1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E0277C05-166C-D9CD-48C7-34AF9E5907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2B821327-1769-E966-6CA8-13B8EB8D1EED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858039" y="2206093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A Thousand Years" panose="02000000000000000000" pitchFamily="2" charset="0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7132675" y="1982018"/>
            <a:ext cx="167861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latin typeface="KG A Thousand Years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91692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71C40DA9-AC8F-1ADA-665A-EEB3C4E57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7E6877-4896-A7D0-E211-E1B4C784E469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0AAF2BA-E87C-5278-B305-D2BAD431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CF4C2F8-CDBC-1045-31EB-2BDE5CA27F5E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858039" y="2039125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705118" y="1642730"/>
            <a:ext cx="167861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latin typeface="KG Be Still And Know" panose="02000503000000020004" pitchFamily="2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7821595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71C40DA9-AC8F-1ADA-665A-EEB3C4E57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7E6877-4896-A7D0-E211-E1B4C784E469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0AAF2BA-E87C-5278-B305-D2BAD431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CF4C2F8-CDBC-1045-31EB-2BDE5CA27F5E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858039" y="2039125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625998" y="1813656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321154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71C40DA9-AC8F-1ADA-665A-EEB3C4E57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7E6877-4896-A7D0-E211-E1B4C784E469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0AAF2BA-E87C-5278-B305-D2BAD431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CF4C2F8-CDBC-1045-31EB-2BDE5CA27F5E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858039" y="2039125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705118" y="1731348"/>
            <a:ext cx="1678616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dirty="0">
                <a:latin typeface="KG Be Still And Know" panose="02000503000000020004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53196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71C40DA9-AC8F-1ADA-665A-EEB3C4E57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7E6877-4896-A7D0-E211-E1B4C784E469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0AAF2BA-E87C-5278-B305-D2BAD431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CF4C2F8-CDBC-1045-31EB-2BDE5CA27F5E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46077" y="1813656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705118" y="1731348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06373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71C40DA9-AC8F-1ADA-665A-EEB3C4E576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243" y="792128"/>
            <a:ext cx="4222367" cy="6113722"/>
          </a:xfrm>
          <a:prstGeom prst="flowChartOffpageConnector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77E6877-4896-A7D0-E211-E1B4C784E469}"/>
              </a:ext>
            </a:extLst>
          </p:cNvPr>
          <p:cNvSpPr/>
          <p:nvPr/>
        </p:nvSpPr>
        <p:spPr>
          <a:xfrm>
            <a:off x="5936876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Map&#10;&#10;Description automatically generated">
            <a:extLst>
              <a:ext uri="{FF2B5EF4-FFF2-40B4-BE49-F238E27FC236}">
                <a16:creationId xmlns:a16="http://schemas.microsoft.com/office/drawing/2014/main" id="{D0AAF2BA-E87C-5278-B305-D2BAD43114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092" y="792128"/>
            <a:ext cx="4222367" cy="6113722"/>
          </a:xfrm>
          <a:prstGeom prst="flowChartOffpageConnector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ACF4C2F8-CDBC-1045-31EB-2BDE5CA27F5E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831151" y="1985884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804399" y="1985884"/>
            <a:ext cx="1678616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Be Still And Know" panose="02000503000000020004" pitchFamily="2" charset="0"/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467956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254</TotalTime>
  <Words>474</Words>
  <Application>Microsoft Office PowerPoint</Application>
  <PresentationFormat>Custom</PresentationFormat>
  <Paragraphs>168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Calibri Light</vt:lpstr>
      <vt:lpstr>KG A Thousand Years</vt:lpstr>
      <vt:lpstr>KG Be Still And Know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13</cp:revision>
  <dcterms:created xsi:type="dcterms:W3CDTF">2019-07-11T11:45:57Z</dcterms:created>
  <dcterms:modified xsi:type="dcterms:W3CDTF">2022-05-13T18:39:17Z</dcterms:modified>
</cp:coreProperties>
</file>