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0" y="11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447D-6614-4B31-9AAC-52E2AEB74392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39103-C797-423F-AC28-5A0D971AE2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775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447D-6614-4B31-9AAC-52E2AEB74392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39103-C797-423F-AC28-5A0D971AE2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043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447D-6614-4B31-9AAC-52E2AEB74392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39103-C797-423F-AC28-5A0D971AE2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20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447D-6614-4B31-9AAC-52E2AEB74392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39103-C797-423F-AC28-5A0D971AE2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73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447D-6614-4B31-9AAC-52E2AEB74392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39103-C797-423F-AC28-5A0D971AE2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17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447D-6614-4B31-9AAC-52E2AEB74392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39103-C797-423F-AC28-5A0D971AE2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72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447D-6614-4B31-9AAC-52E2AEB74392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39103-C797-423F-AC28-5A0D971AE2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752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447D-6614-4B31-9AAC-52E2AEB74392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39103-C797-423F-AC28-5A0D971AE2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4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447D-6614-4B31-9AAC-52E2AEB74392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39103-C797-423F-AC28-5A0D971AE2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667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447D-6614-4B31-9AAC-52E2AEB74392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39103-C797-423F-AC28-5A0D971AE2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890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447D-6614-4B31-9AAC-52E2AEB74392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39103-C797-423F-AC28-5A0D971AE2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69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8447D-6614-4B31-9AAC-52E2AEB74392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39103-C797-423F-AC28-5A0D971AE2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14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1240466" y="497814"/>
            <a:ext cx="7738729" cy="112365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169E4D-5A2E-4531-BD45-49195B55AC04}"/>
              </a:ext>
            </a:extLst>
          </p:cNvPr>
          <p:cNvSpPr/>
          <p:nvPr/>
        </p:nvSpPr>
        <p:spPr>
          <a:xfrm>
            <a:off x="1197935" y="2346034"/>
            <a:ext cx="7738729" cy="112365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F25A8A-E0B1-4BD7-9EBC-1BB3D2E00918}"/>
              </a:ext>
            </a:extLst>
          </p:cNvPr>
          <p:cNvSpPr/>
          <p:nvPr/>
        </p:nvSpPr>
        <p:spPr>
          <a:xfrm>
            <a:off x="1240463" y="4194254"/>
            <a:ext cx="7738729" cy="112365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BAECFA-6587-4E1E-8069-6C4A222B2237}"/>
              </a:ext>
            </a:extLst>
          </p:cNvPr>
          <p:cNvSpPr/>
          <p:nvPr/>
        </p:nvSpPr>
        <p:spPr>
          <a:xfrm>
            <a:off x="1240463" y="6150935"/>
            <a:ext cx="7738729" cy="112365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F92417-81D4-4633-9141-FC91732551C3}"/>
              </a:ext>
            </a:extLst>
          </p:cNvPr>
          <p:cNvSpPr txBox="1"/>
          <p:nvPr/>
        </p:nvSpPr>
        <p:spPr>
          <a:xfrm>
            <a:off x="6383289" y="6915886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F85F32-BB00-4FB4-AFD2-AE1966E46841}"/>
              </a:ext>
            </a:extLst>
          </p:cNvPr>
          <p:cNvSpPr txBox="1"/>
          <p:nvPr/>
        </p:nvSpPr>
        <p:spPr>
          <a:xfrm>
            <a:off x="2509284" y="421136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 w="19050">
                  <a:solidFill>
                    <a:schemeClr val="bg1"/>
                  </a:solidFill>
                </a:ln>
                <a:latin typeface="KG Primary Penmanship" panose="02000506000000020003" pitchFamily="2" charset="0"/>
              </a:rPr>
              <a:t>Today’s Schedule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5660B2-24B7-4AAC-B020-D89E4CD7DC81}"/>
              </a:ext>
            </a:extLst>
          </p:cNvPr>
          <p:cNvSpPr txBox="1"/>
          <p:nvPr/>
        </p:nvSpPr>
        <p:spPr>
          <a:xfrm>
            <a:off x="2523671" y="2457094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19050">
                  <a:solidFill>
                    <a:schemeClr val="bg1"/>
                  </a:solidFill>
                </a:ln>
                <a:latin typeface="KG Be Still And Know" panose="02000503000000020004" pitchFamily="2" charset="0"/>
              </a:rPr>
              <a:t>Today’s Schedule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C336B9-6A82-44A7-98D4-C549B56C382B}"/>
              </a:ext>
            </a:extLst>
          </p:cNvPr>
          <p:cNvSpPr txBox="1"/>
          <p:nvPr/>
        </p:nvSpPr>
        <p:spPr>
          <a:xfrm>
            <a:off x="3314256" y="4155914"/>
            <a:ext cx="4135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 w="19050">
                  <a:solidFill>
                    <a:schemeClr val="bg1"/>
                  </a:solidFill>
                </a:ln>
                <a:latin typeface="KG Primary Penmanship" panose="02000506000000020003" pitchFamily="2" charset="0"/>
              </a:rPr>
              <a:t>editable text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84EEF9-F9A4-48A0-93A6-94D4A73FD21C}"/>
              </a:ext>
            </a:extLst>
          </p:cNvPr>
          <p:cNvSpPr txBox="1"/>
          <p:nvPr/>
        </p:nvSpPr>
        <p:spPr>
          <a:xfrm>
            <a:off x="2859482" y="6300333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19050">
                  <a:solidFill>
                    <a:schemeClr val="bg1"/>
                  </a:solidFill>
                </a:ln>
                <a:latin typeface="KG Be Still And Know" panose="02000503000000020004" pitchFamily="2" charset="0"/>
              </a:rPr>
              <a:t>editable text</a:t>
            </a:r>
          </a:p>
        </p:txBody>
      </p:sp>
    </p:spTree>
    <p:extLst>
      <p:ext uri="{BB962C8B-B14F-4D97-AF65-F5344CB8AC3E}">
        <p14:creationId xmlns:p14="http://schemas.microsoft.com/office/powerpoint/2010/main" val="2905589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751368" y="620089"/>
            <a:ext cx="3469756" cy="158085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751368" y="3095774"/>
            <a:ext cx="3469756" cy="158085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751368" y="5571460"/>
            <a:ext cx="3469756" cy="158085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262D50-E1BD-47A8-84E1-6571BAF29BB3}"/>
              </a:ext>
            </a:extLst>
          </p:cNvPr>
          <p:cNvSpPr/>
          <p:nvPr/>
        </p:nvSpPr>
        <p:spPr>
          <a:xfrm>
            <a:off x="5768164" y="620089"/>
            <a:ext cx="3469756" cy="158085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14581D-21EE-4C01-A5F9-DA973EEDA56C}"/>
              </a:ext>
            </a:extLst>
          </p:cNvPr>
          <p:cNvSpPr/>
          <p:nvPr/>
        </p:nvSpPr>
        <p:spPr>
          <a:xfrm>
            <a:off x="5768164" y="3095774"/>
            <a:ext cx="3469756" cy="158085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91BE9F-8173-48A7-8C02-C458FC69D500}"/>
              </a:ext>
            </a:extLst>
          </p:cNvPr>
          <p:cNvSpPr/>
          <p:nvPr/>
        </p:nvSpPr>
        <p:spPr>
          <a:xfrm>
            <a:off x="5768164" y="5571460"/>
            <a:ext cx="3469756" cy="158085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7A0D37-2D51-49E5-A2B2-B60F178BD2BE}"/>
              </a:ext>
            </a:extLst>
          </p:cNvPr>
          <p:cNvSpPr txBox="1"/>
          <p:nvPr/>
        </p:nvSpPr>
        <p:spPr>
          <a:xfrm>
            <a:off x="6642017" y="6798928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38ACC6-00FF-49C7-BC8E-E00046CD2728}"/>
              </a:ext>
            </a:extLst>
          </p:cNvPr>
          <p:cNvSpPr txBox="1"/>
          <p:nvPr/>
        </p:nvSpPr>
        <p:spPr>
          <a:xfrm>
            <a:off x="1151422" y="3145418"/>
            <a:ext cx="2787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28575">
                  <a:solidFill>
                    <a:schemeClr val="bg1"/>
                  </a:solidFill>
                </a:ln>
                <a:latin typeface="KG Be Still And Know" panose="02000503000000020004" pitchFamily="2" charset="0"/>
              </a:rPr>
              <a:t>7:30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83DE41-0B75-420C-84AC-47E8072B0BDC}"/>
              </a:ext>
            </a:extLst>
          </p:cNvPr>
          <p:cNvSpPr txBox="1"/>
          <p:nvPr/>
        </p:nvSpPr>
        <p:spPr>
          <a:xfrm>
            <a:off x="1151421" y="5621104"/>
            <a:ext cx="2787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28575">
                  <a:solidFill>
                    <a:schemeClr val="bg1"/>
                  </a:solidFill>
                </a:ln>
                <a:latin typeface="KG Be Still And Know" panose="02000503000000020004" pitchFamily="2" charset="0"/>
              </a:rPr>
              <a:t>7:30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1D292B-F25A-4606-A748-635E6844E2CD}"/>
              </a:ext>
            </a:extLst>
          </p:cNvPr>
          <p:cNvSpPr txBox="1"/>
          <p:nvPr/>
        </p:nvSpPr>
        <p:spPr>
          <a:xfrm>
            <a:off x="6240425" y="3144964"/>
            <a:ext cx="2787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28575">
                  <a:solidFill>
                    <a:schemeClr val="bg1"/>
                  </a:solidFill>
                </a:ln>
                <a:latin typeface="KG Be Still And Know" panose="02000503000000020004" pitchFamily="2" charset="0"/>
              </a:rPr>
              <a:t>7:30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944B7F-E179-4622-9D91-537B9204DBD5}"/>
              </a:ext>
            </a:extLst>
          </p:cNvPr>
          <p:cNvSpPr txBox="1"/>
          <p:nvPr/>
        </p:nvSpPr>
        <p:spPr>
          <a:xfrm>
            <a:off x="6240424" y="5620650"/>
            <a:ext cx="2787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28575">
                  <a:solidFill>
                    <a:schemeClr val="bg1"/>
                  </a:solidFill>
                </a:ln>
                <a:latin typeface="KG Be Still And Know" panose="02000503000000020004" pitchFamily="2" charset="0"/>
              </a:rPr>
              <a:t>7:30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101A35-9FE5-4401-A821-61CB5895D0A8}"/>
              </a:ext>
            </a:extLst>
          </p:cNvPr>
          <p:cNvSpPr txBox="1"/>
          <p:nvPr/>
        </p:nvSpPr>
        <p:spPr>
          <a:xfrm>
            <a:off x="6240424" y="716209"/>
            <a:ext cx="2787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28575">
                  <a:solidFill>
                    <a:schemeClr val="bg1"/>
                  </a:solidFill>
                </a:ln>
                <a:latin typeface="KG Be Still And Know" panose="02000503000000020004" pitchFamily="2" charset="0"/>
              </a:rPr>
              <a:t>7:30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D0499A-C77B-4D06-BB0B-CA680157FF53}"/>
              </a:ext>
            </a:extLst>
          </p:cNvPr>
          <p:cNvSpPr txBox="1"/>
          <p:nvPr/>
        </p:nvSpPr>
        <p:spPr>
          <a:xfrm>
            <a:off x="1151421" y="650507"/>
            <a:ext cx="2787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28575">
                  <a:solidFill>
                    <a:schemeClr val="bg1"/>
                  </a:solidFill>
                </a:ln>
                <a:latin typeface="KG Be Still And Know" panose="02000503000000020004" pitchFamily="2" charset="0"/>
              </a:rPr>
              <a:t>7:30</a:t>
            </a:r>
          </a:p>
        </p:txBody>
      </p:sp>
    </p:spTree>
    <p:extLst>
      <p:ext uri="{BB962C8B-B14F-4D97-AF65-F5344CB8AC3E}">
        <p14:creationId xmlns:p14="http://schemas.microsoft.com/office/powerpoint/2010/main" val="1836514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1240466" y="497814"/>
            <a:ext cx="7738729" cy="11236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169E4D-5A2E-4531-BD45-49195B55AC04}"/>
              </a:ext>
            </a:extLst>
          </p:cNvPr>
          <p:cNvSpPr/>
          <p:nvPr/>
        </p:nvSpPr>
        <p:spPr>
          <a:xfrm>
            <a:off x="1197935" y="2346034"/>
            <a:ext cx="7738729" cy="11236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F25A8A-E0B1-4BD7-9EBC-1BB3D2E00918}"/>
              </a:ext>
            </a:extLst>
          </p:cNvPr>
          <p:cNvSpPr/>
          <p:nvPr/>
        </p:nvSpPr>
        <p:spPr>
          <a:xfrm>
            <a:off x="1240463" y="4194254"/>
            <a:ext cx="7738729" cy="11236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BAECFA-6587-4E1E-8069-6C4A222B2237}"/>
              </a:ext>
            </a:extLst>
          </p:cNvPr>
          <p:cNvSpPr/>
          <p:nvPr/>
        </p:nvSpPr>
        <p:spPr>
          <a:xfrm>
            <a:off x="1240463" y="6150935"/>
            <a:ext cx="7738729" cy="11236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F92417-81D4-4633-9141-FC91732551C3}"/>
              </a:ext>
            </a:extLst>
          </p:cNvPr>
          <p:cNvSpPr txBox="1"/>
          <p:nvPr/>
        </p:nvSpPr>
        <p:spPr>
          <a:xfrm>
            <a:off x="6383289" y="6915886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F85F32-BB00-4FB4-AFD2-AE1966E46841}"/>
              </a:ext>
            </a:extLst>
          </p:cNvPr>
          <p:cNvSpPr txBox="1"/>
          <p:nvPr/>
        </p:nvSpPr>
        <p:spPr>
          <a:xfrm>
            <a:off x="2509284" y="421136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KG Primary Penmanship" panose="02000506000000020003" pitchFamily="2" charset="0"/>
              </a:rPr>
              <a:t>Today’s Schedule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5660B2-24B7-4AAC-B020-D89E4CD7DC81}"/>
              </a:ext>
            </a:extLst>
          </p:cNvPr>
          <p:cNvSpPr txBox="1"/>
          <p:nvPr/>
        </p:nvSpPr>
        <p:spPr>
          <a:xfrm>
            <a:off x="2523671" y="2457094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KG Be Still And Know" panose="02000503000000020004" pitchFamily="2" charset="0"/>
              </a:rPr>
              <a:t>Today’s Schedule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C336B9-6A82-44A7-98D4-C549B56C382B}"/>
              </a:ext>
            </a:extLst>
          </p:cNvPr>
          <p:cNvSpPr txBox="1"/>
          <p:nvPr/>
        </p:nvSpPr>
        <p:spPr>
          <a:xfrm>
            <a:off x="3314256" y="4155914"/>
            <a:ext cx="4135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KG Primary Penmanship" panose="02000506000000020003" pitchFamily="2" charset="0"/>
              </a:rPr>
              <a:t>editable text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84EEF9-F9A4-48A0-93A6-94D4A73FD21C}"/>
              </a:ext>
            </a:extLst>
          </p:cNvPr>
          <p:cNvSpPr txBox="1"/>
          <p:nvPr/>
        </p:nvSpPr>
        <p:spPr>
          <a:xfrm>
            <a:off x="2859482" y="6300333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KG Be Still And Know" panose="02000503000000020004" pitchFamily="2" charset="0"/>
              </a:rPr>
              <a:t>editable text</a:t>
            </a:r>
          </a:p>
        </p:txBody>
      </p:sp>
    </p:spTree>
    <p:extLst>
      <p:ext uri="{BB962C8B-B14F-4D97-AF65-F5344CB8AC3E}">
        <p14:creationId xmlns:p14="http://schemas.microsoft.com/office/powerpoint/2010/main" val="1423762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969337" y="620089"/>
            <a:ext cx="822782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969337" y="3095774"/>
            <a:ext cx="822782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969337" y="5571460"/>
            <a:ext cx="822782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3C8594-4A0E-4DB5-8AD3-C845DFDD4F89}"/>
              </a:ext>
            </a:extLst>
          </p:cNvPr>
          <p:cNvSpPr txBox="1"/>
          <p:nvPr/>
        </p:nvSpPr>
        <p:spPr>
          <a:xfrm>
            <a:off x="6642017" y="6798928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F79F96-3F8D-4B6A-8F83-1F73B03A5E0A}"/>
              </a:ext>
            </a:extLst>
          </p:cNvPr>
          <p:cNvSpPr txBox="1"/>
          <p:nvPr/>
        </p:nvSpPr>
        <p:spPr>
          <a:xfrm>
            <a:off x="1915631" y="665695"/>
            <a:ext cx="7322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KG Primary Penmanship" panose="02000506000000020003" pitchFamily="2" charset="0"/>
              </a:rPr>
              <a:t>Today’s Schedule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2C42DD-A848-4720-AE66-7B194D6215DA}"/>
              </a:ext>
            </a:extLst>
          </p:cNvPr>
          <p:cNvSpPr txBox="1"/>
          <p:nvPr/>
        </p:nvSpPr>
        <p:spPr>
          <a:xfrm>
            <a:off x="1448927" y="3330383"/>
            <a:ext cx="837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KG Be Still And Know" panose="02000503000000020004" pitchFamily="2" charset="0"/>
              </a:rPr>
              <a:t>Today’s Schedule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FEB178-D7E9-4C9C-96B0-A5BC68506BB7}"/>
              </a:ext>
            </a:extLst>
          </p:cNvPr>
          <p:cNvSpPr txBox="1"/>
          <p:nvPr/>
        </p:nvSpPr>
        <p:spPr>
          <a:xfrm>
            <a:off x="2725921" y="5571459"/>
            <a:ext cx="52981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KG Primary Penmanship" panose="02000506000000020003" pitchFamily="2" charset="0"/>
              </a:rPr>
              <a:t>editable text</a:t>
            </a:r>
          </a:p>
        </p:txBody>
      </p:sp>
    </p:spTree>
    <p:extLst>
      <p:ext uri="{BB962C8B-B14F-4D97-AF65-F5344CB8AC3E}">
        <p14:creationId xmlns:p14="http://schemas.microsoft.com/office/powerpoint/2010/main" val="710887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969337" y="620089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969337" y="3095774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969337" y="5571460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2DE8A-175A-4D08-B71F-8A3D97F343DF}"/>
              </a:ext>
            </a:extLst>
          </p:cNvPr>
          <p:cNvSpPr txBox="1"/>
          <p:nvPr/>
        </p:nvSpPr>
        <p:spPr>
          <a:xfrm>
            <a:off x="4671450" y="6793611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3AA55-AD2E-40BE-86BF-B1AC9341EB86}"/>
              </a:ext>
            </a:extLst>
          </p:cNvPr>
          <p:cNvSpPr txBox="1"/>
          <p:nvPr/>
        </p:nvSpPr>
        <p:spPr>
          <a:xfrm>
            <a:off x="1379124" y="825184"/>
            <a:ext cx="54826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KG Be Still And Know" panose="02000503000000020004" pitchFamily="2" charset="0"/>
              </a:rPr>
              <a:t>morning 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24CFF-95A4-4B3F-9C4D-F3077A137751}"/>
              </a:ext>
            </a:extLst>
          </p:cNvPr>
          <p:cNvSpPr txBox="1"/>
          <p:nvPr/>
        </p:nvSpPr>
        <p:spPr>
          <a:xfrm>
            <a:off x="1217833" y="3424534"/>
            <a:ext cx="6907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KG Be Still And Know" panose="02000503000000020004" pitchFamily="2" charset="0"/>
              </a:rPr>
              <a:t>reading workshop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BB5DC2-6904-4740-9D2A-A3DF35DFC6F9}"/>
              </a:ext>
            </a:extLst>
          </p:cNvPr>
          <p:cNvSpPr txBox="1"/>
          <p:nvPr/>
        </p:nvSpPr>
        <p:spPr>
          <a:xfrm>
            <a:off x="1217833" y="5873203"/>
            <a:ext cx="6395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KG Be Still And Know" panose="02000503000000020004" pitchFamily="2" charset="0"/>
              </a:rPr>
              <a:t>writing workshop</a:t>
            </a:r>
          </a:p>
        </p:txBody>
      </p:sp>
    </p:spTree>
    <p:extLst>
      <p:ext uri="{BB962C8B-B14F-4D97-AF65-F5344CB8AC3E}">
        <p14:creationId xmlns:p14="http://schemas.microsoft.com/office/powerpoint/2010/main" val="237834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969337" y="620089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969337" y="3095774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969337" y="5571460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2DE8A-175A-4D08-B71F-8A3D97F343DF}"/>
              </a:ext>
            </a:extLst>
          </p:cNvPr>
          <p:cNvSpPr txBox="1"/>
          <p:nvPr/>
        </p:nvSpPr>
        <p:spPr>
          <a:xfrm>
            <a:off x="4671450" y="6793611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3AA55-AD2E-40BE-86BF-B1AC9341EB86}"/>
              </a:ext>
            </a:extLst>
          </p:cNvPr>
          <p:cNvSpPr txBox="1"/>
          <p:nvPr/>
        </p:nvSpPr>
        <p:spPr>
          <a:xfrm>
            <a:off x="1335768" y="936826"/>
            <a:ext cx="59941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KG Be Still And Know" panose="02000503000000020004" pitchFamily="2" charset="0"/>
              </a:rPr>
              <a:t>math workshop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24CFF-95A4-4B3F-9C4D-F3077A137751}"/>
              </a:ext>
            </a:extLst>
          </p:cNvPr>
          <p:cNvSpPr txBox="1"/>
          <p:nvPr/>
        </p:nvSpPr>
        <p:spPr>
          <a:xfrm>
            <a:off x="1473675" y="3332201"/>
            <a:ext cx="5784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KG Be Still And Know" panose="02000503000000020004" pitchFamily="2" charset="0"/>
              </a:rPr>
              <a:t>math centers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BB5DC2-6904-4740-9D2A-A3DF35DFC6F9}"/>
              </a:ext>
            </a:extLst>
          </p:cNvPr>
          <p:cNvSpPr txBox="1"/>
          <p:nvPr/>
        </p:nvSpPr>
        <p:spPr>
          <a:xfrm>
            <a:off x="1335768" y="5912244"/>
            <a:ext cx="6077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KG Be Still And Know" panose="02000503000000020004" pitchFamily="2" charset="0"/>
              </a:rPr>
              <a:t>community circle</a:t>
            </a:r>
          </a:p>
        </p:txBody>
      </p:sp>
    </p:spTree>
    <p:extLst>
      <p:ext uri="{BB962C8B-B14F-4D97-AF65-F5344CB8AC3E}">
        <p14:creationId xmlns:p14="http://schemas.microsoft.com/office/powerpoint/2010/main" val="1643673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969337" y="620089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969337" y="3095774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969337" y="5571460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2DE8A-175A-4D08-B71F-8A3D97F343DF}"/>
              </a:ext>
            </a:extLst>
          </p:cNvPr>
          <p:cNvSpPr txBox="1"/>
          <p:nvPr/>
        </p:nvSpPr>
        <p:spPr>
          <a:xfrm>
            <a:off x="4671450" y="6793611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3AA55-AD2E-40BE-86BF-B1AC9341EB86}"/>
              </a:ext>
            </a:extLst>
          </p:cNvPr>
          <p:cNvSpPr txBox="1"/>
          <p:nvPr/>
        </p:nvSpPr>
        <p:spPr>
          <a:xfrm>
            <a:off x="2549417" y="671012"/>
            <a:ext cx="3996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Be Still And Know" panose="02000503000000020004" pitchFamily="2" charset="0"/>
              </a:rPr>
              <a:t>lunch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24CFF-95A4-4B3F-9C4D-F3077A137751}"/>
              </a:ext>
            </a:extLst>
          </p:cNvPr>
          <p:cNvSpPr txBox="1"/>
          <p:nvPr/>
        </p:nvSpPr>
        <p:spPr>
          <a:xfrm>
            <a:off x="2473974" y="3189896"/>
            <a:ext cx="4723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Be Still And Know" panose="02000503000000020004" pitchFamily="2" charset="0"/>
              </a:rPr>
              <a:t>recess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BB5DC2-6904-4740-9D2A-A3DF35DFC6F9}"/>
              </a:ext>
            </a:extLst>
          </p:cNvPr>
          <p:cNvSpPr txBox="1"/>
          <p:nvPr/>
        </p:nvSpPr>
        <p:spPr>
          <a:xfrm>
            <a:off x="1614908" y="5731199"/>
            <a:ext cx="6689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KG Be Still And Know" panose="02000503000000020004" pitchFamily="2" charset="0"/>
              </a:rPr>
              <a:t>word work</a:t>
            </a:r>
          </a:p>
        </p:txBody>
      </p:sp>
    </p:spTree>
    <p:extLst>
      <p:ext uri="{BB962C8B-B14F-4D97-AF65-F5344CB8AC3E}">
        <p14:creationId xmlns:p14="http://schemas.microsoft.com/office/powerpoint/2010/main" val="2827840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969337" y="620089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969337" y="3095774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969337" y="5571460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2DE8A-175A-4D08-B71F-8A3D97F343DF}"/>
              </a:ext>
            </a:extLst>
          </p:cNvPr>
          <p:cNvSpPr txBox="1"/>
          <p:nvPr/>
        </p:nvSpPr>
        <p:spPr>
          <a:xfrm>
            <a:off x="4671450" y="6793611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3AA55-AD2E-40BE-86BF-B1AC9341EB86}"/>
              </a:ext>
            </a:extLst>
          </p:cNvPr>
          <p:cNvSpPr txBox="1"/>
          <p:nvPr/>
        </p:nvSpPr>
        <p:spPr>
          <a:xfrm>
            <a:off x="3509587" y="586382"/>
            <a:ext cx="2890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KG Be Still And Know" panose="02000503000000020004" pitchFamily="2" charset="0"/>
              </a:rPr>
              <a:t>p.e.</a:t>
            </a:r>
            <a:endParaRPr lang="en-US" sz="9600" dirty="0">
              <a:latin typeface="KG Be Still And Know" panose="02000503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24CFF-95A4-4B3F-9C4D-F3077A137751}"/>
              </a:ext>
            </a:extLst>
          </p:cNvPr>
          <p:cNvSpPr txBox="1"/>
          <p:nvPr/>
        </p:nvSpPr>
        <p:spPr>
          <a:xfrm>
            <a:off x="3418797" y="3132427"/>
            <a:ext cx="28502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Be Still And Know" panose="02000503000000020004" pitchFamily="2" charset="0"/>
              </a:rPr>
              <a:t>art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BB5DC2-6904-4740-9D2A-A3DF35DFC6F9}"/>
              </a:ext>
            </a:extLst>
          </p:cNvPr>
          <p:cNvSpPr txBox="1"/>
          <p:nvPr/>
        </p:nvSpPr>
        <p:spPr>
          <a:xfrm>
            <a:off x="2607054" y="5619865"/>
            <a:ext cx="37929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Be Still And Know" panose="02000503000000020004" pitchFamily="2" charset="0"/>
              </a:rPr>
              <a:t>music</a:t>
            </a:r>
          </a:p>
        </p:txBody>
      </p:sp>
    </p:spTree>
    <p:extLst>
      <p:ext uri="{BB962C8B-B14F-4D97-AF65-F5344CB8AC3E}">
        <p14:creationId xmlns:p14="http://schemas.microsoft.com/office/powerpoint/2010/main" val="2993302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969337" y="620089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969337" y="3095774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969337" y="5571460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2DE8A-175A-4D08-B71F-8A3D97F343DF}"/>
              </a:ext>
            </a:extLst>
          </p:cNvPr>
          <p:cNvSpPr txBox="1"/>
          <p:nvPr/>
        </p:nvSpPr>
        <p:spPr>
          <a:xfrm>
            <a:off x="4671450" y="6793611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3AA55-AD2E-40BE-86BF-B1AC9341EB86}"/>
              </a:ext>
            </a:extLst>
          </p:cNvPr>
          <p:cNvSpPr txBox="1"/>
          <p:nvPr/>
        </p:nvSpPr>
        <p:spPr>
          <a:xfrm>
            <a:off x="2517549" y="734149"/>
            <a:ext cx="4307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KG Be Still And Know" panose="02000503000000020004" pitchFamily="2" charset="0"/>
              </a:rPr>
              <a:t>library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24CFF-95A4-4B3F-9C4D-F3077A137751}"/>
              </a:ext>
            </a:extLst>
          </p:cNvPr>
          <p:cNvSpPr txBox="1"/>
          <p:nvPr/>
        </p:nvSpPr>
        <p:spPr>
          <a:xfrm>
            <a:off x="2189378" y="3200090"/>
            <a:ext cx="4761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Be Still And Know" panose="02000503000000020004" pitchFamily="2" charset="0"/>
              </a:rPr>
              <a:t>science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BB5DC2-6904-4740-9D2A-A3DF35DFC6F9}"/>
              </a:ext>
            </a:extLst>
          </p:cNvPr>
          <p:cNvSpPr txBox="1"/>
          <p:nvPr/>
        </p:nvSpPr>
        <p:spPr>
          <a:xfrm>
            <a:off x="1238908" y="5832046"/>
            <a:ext cx="8033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KG Be Still And Know" panose="02000503000000020004" pitchFamily="2" charset="0"/>
              </a:rPr>
              <a:t>social studies</a:t>
            </a:r>
          </a:p>
        </p:txBody>
      </p:sp>
    </p:spTree>
    <p:extLst>
      <p:ext uri="{BB962C8B-B14F-4D97-AF65-F5344CB8AC3E}">
        <p14:creationId xmlns:p14="http://schemas.microsoft.com/office/powerpoint/2010/main" val="1281928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969337" y="620089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969337" y="3095774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969337" y="5571460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2DE8A-175A-4D08-B71F-8A3D97F343DF}"/>
              </a:ext>
            </a:extLst>
          </p:cNvPr>
          <p:cNvSpPr txBox="1"/>
          <p:nvPr/>
        </p:nvSpPr>
        <p:spPr>
          <a:xfrm>
            <a:off x="4671450" y="6793611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3AA55-AD2E-40BE-86BF-B1AC9341EB86}"/>
              </a:ext>
            </a:extLst>
          </p:cNvPr>
          <p:cNvSpPr txBox="1"/>
          <p:nvPr/>
        </p:nvSpPr>
        <p:spPr>
          <a:xfrm>
            <a:off x="1293850" y="836156"/>
            <a:ext cx="5851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KG Be Still And Know" panose="02000503000000020004" pitchFamily="2" charset="0"/>
              </a:rPr>
              <a:t>editable text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8DCCF4-B86A-4142-B5A3-74257FA1F546}"/>
              </a:ext>
            </a:extLst>
          </p:cNvPr>
          <p:cNvSpPr txBox="1"/>
          <p:nvPr/>
        </p:nvSpPr>
        <p:spPr>
          <a:xfrm>
            <a:off x="1293850" y="3323549"/>
            <a:ext cx="5851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KG Be Still And Know" panose="02000503000000020004" pitchFamily="2" charset="0"/>
              </a:rPr>
              <a:t>editable text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C9D07E-79B2-4F6B-B778-376875CEC6F6}"/>
              </a:ext>
            </a:extLst>
          </p:cNvPr>
          <p:cNvSpPr txBox="1"/>
          <p:nvPr/>
        </p:nvSpPr>
        <p:spPr>
          <a:xfrm>
            <a:off x="1293850" y="5810942"/>
            <a:ext cx="5851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KG Be Still And Know" panose="02000503000000020004" pitchFamily="2" charset="0"/>
              </a:rPr>
              <a:t>editable text</a:t>
            </a:r>
          </a:p>
        </p:txBody>
      </p:sp>
    </p:spTree>
    <p:extLst>
      <p:ext uri="{BB962C8B-B14F-4D97-AF65-F5344CB8AC3E}">
        <p14:creationId xmlns:p14="http://schemas.microsoft.com/office/powerpoint/2010/main" val="439287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751368" y="620089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751368" y="3095774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751368" y="5571460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262D50-E1BD-47A8-84E1-6571BAF29BB3}"/>
              </a:ext>
            </a:extLst>
          </p:cNvPr>
          <p:cNvSpPr/>
          <p:nvPr/>
        </p:nvSpPr>
        <p:spPr>
          <a:xfrm>
            <a:off x="5768164" y="620089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14581D-21EE-4C01-A5F9-DA973EEDA56C}"/>
              </a:ext>
            </a:extLst>
          </p:cNvPr>
          <p:cNvSpPr/>
          <p:nvPr/>
        </p:nvSpPr>
        <p:spPr>
          <a:xfrm>
            <a:off x="5768164" y="3095774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91BE9F-8173-48A7-8C02-C458FC69D500}"/>
              </a:ext>
            </a:extLst>
          </p:cNvPr>
          <p:cNvSpPr/>
          <p:nvPr/>
        </p:nvSpPr>
        <p:spPr>
          <a:xfrm>
            <a:off x="5768164" y="5571460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7A0D37-2D51-49E5-A2B2-B60F178BD2BE}"/>
              </a:ext>
            </a:extLst>
          </p:cNvPr>
          <p:cNvSpPr txBox="1"/>
          <p:nvPr/>
        </p:nvSpPr>
        <p:spPr>
          <a:xfrm>
            <a:off x="6642017" y="6798928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38ACC6-00FF-49C7-BC8E-E00046CD2728}"/>
              </a:ext>
            </a:extLst>
          </p:cNvPr>
          <p:cNvSpPr txBox="1"/>
          <p:nvPr/>
        </p:nvSpPr>
        <p:spPr>
          <a:xfrm>
            <a:off x="1200985" y="3204557"/>
            <a:ext cx="2947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Be Still And Know" panose="02000503000000020004" pitchFamily="2" charset="0"/>
              </a:rPr>
              <a:t>7:30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533647-C95A-4E20-8728-56CC5D9F9150}"/>
              </a:ext>
            </a:extLst>
          </p:cNvPr>
          <p:cNvSpPr txBox="1"/>
          <p:nvPr/>
        </p:nvSpPr>
        <p:spPr>
          <a:xfrm>
            <a:off x="1022431" y="894987"/>
            <a:ext cx="3553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KG Be Still And Know" panose="02000503000000020004" pitchFamily="2" charset="0"/>
              </a:rPr>
              <a:t>Time: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83DE41-0B75-420C-84AC-47E8072B0BDC}"/>
              </a:ext>
            </a:extLst>
          </p:cNvPr>
          <p:cNvSpPr txBox="1"/>
          <p:nvPr/>
        </p:nvSpPr>
        <p:spPr>
          <a:xfrm>
            <a:off x="1200984" y="5680243"/>
            <a:ext cx="2947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Be Still And Know" panose="02000503000000020004" pitchFamily="2" charset="0"/>
              </a:rPr>
              <a:t>7:30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1D292B-F25A-4606-A748-635E6844E2CD}"/>
              </a:ext>
            </a:extLst>
          </p:cNvPr>
          <p:cNvSpPr txBox="1"/>
          <p:nvPr/>
        </p:nvSpPr>
        <p:spPr>
          <a:xfrm>
            <a:off x="6289988" y="3204103"/>
            <a:ext cx="2947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Be Still And Know" panose="02000503000000020004" pitchFamily="2" charset="0"/>
              </a:rPr>
              <a:t>7:30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944B7F-E179-4622-9D91-537B9204DBD5}"/>
              </a:ext>
            </a:extLst>
          </p:cNvPr>
          <p:cNvSpPr txBox="1"/>
          <p:nvPr/>
        </p:nvSpPr>
        <p:spPr>
          <a:xfrm>
            <a:off x="6289987" y="5679789"/>
            <a:ext cx="2947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Be Still And Know" panose="02000503000000020004" pitchFamily="2" charset="0"/>
              </a:rPr>
              <a:t>7:30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101A35-9FE5-4401-A821-61CB5895D0A8}"/>
              </a:ext>
            </a:extLst>
          </p:cNvPr>
          <p:cNvSpPr txBox="1"/>
          <p:nvPr/>
        </p:nvSpPr>
        <p:spPr>
          <a:xfrm>
            <a:off x="6289987" y="775348"/>
            <a:ext cx="2947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Be Still And Know" panose="02000503000000020004" pitchFamily="2" charset="0"/>
              </a:rPr>
              <a:t>7:30</a:t>
            </a:r>
          </a:p>
        </p:txBody>
      </p:sp>
    </p:spTree>
    <p:extLst>
      <p:ext uri="{BB962C8B-B14F-4D97-AF65-F5344CB8AC3E}">
        <p14:creationId xmlns:p14="http://schemas.microsoft.com/office/powerpoint/2010/main" val="15757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969337" y="620089"/>
            <a:ext cx="8227826" cy="158085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969337" y="3095774"/>
            <a:ext cx="8227826" cy="158085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969337" y="5571460"/>
            <a:ext cx="8227826" cy="158085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3C8594-4A0E-4DB5-8AD3-C845DFDD4F89}"/>
              </a:ext>
            </a:extLst>
          </p:cNvPr>
          <p:cNvSpPr txBox="1"/>
          <p:nvPr/>
        </p:nvSpPr>
        <p:spPr>
          <a:xfrm>
            <a:off x="6642017" y="6798928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F79F96-3F8D-4B6A-8F83-1F73B03A5E0A}"/>
              </a:ext>
            </a:extLst>
          </p:cNvPr>
          <p:cNvSpPr txBox="1"/>
          <p:nvPr/>
        </p:nvSpPr>
        <p:spPr>
          <a:xfrm>
            <a:off x="1915631" y="665695"/>
            <a:ext cx="7322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n w="19050">
                  <a:solidFill>
                    <a:schemeClr val="bg1"/>
                  </a:solidFill>
                </a:ln>
                <a:latin typeface="KG Primary Penmanship" panose="02000506000000020003" pitchFamily="2" charset="0"/>
              </a:rPr>
              <a:t>Today’s Schedule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2C42DD-A848-4720-AE66-7B194D6215DA}"/>
              </a:ext>
            </a:extLst>
          </p:cNvPr>
          <p:cNvSpPr txBox="1"/>
          <p:nvPr/>
        </p:nvSpPr>
        <p:spPr>
          <a:xfrm>
            <a:off x="1448927" y="3330383"/>
            <a:ext cx="837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 w="19050">
                  <a:solidFill>
                    <a:schemeClr val="bg1"/>
                  </a:solidFill>
                </a:ln>
                <a:latin typeface="KG Be Still And Know" panose="02000503000000020004" pitchFamily="2" charset="0"/>
              </a:rPr>
              <a:t>Today’s Schedule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FEB178-D7E9-4C9C-96B0-A5BC68506BB7}"/>
              </a:ext>
            </a:extLst>
          </p:cNvPr>
          <p:cNvSpPr txBox="1"/>
          <p:nvPr/>
        </p:nvSpPr>
        <p:spPr>
          <a:xfrm>
            <a:off x="2725921" y="5571459"/>
            <a:ext cx="52981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n w="19050">
                  <a:solidFill>
                    <a:schemeClr val="bg1"/>
                  </a:solidFill>
                </a:ln>
                <a:latin typeface="KG Primary Penmanship" panose="02000506000000020003" pitchFamily="2" charset="0"/>
              </a:rPr>
              <a:t>editable text</a:t>
            </a:r>
          </a:p>
        </p:txBody>
      </p:sp>
    </p:spTree>
    <p:extLst>
      <p:ext uri="{BB962C8B-B14F-4D97-AF65-F5344CB8AC3E}">
        <p14:creationId xmlns:p14="http://schemas.microsoft.com/office/powerpoint/2010/main" val="3198717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751368" y="620089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751368" y="3095774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751368" y="5571460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262D50-E1BD-47A8-84E1-6571BAF29BB3}"/>
              </a:ext>
            </a:extLst>
          </p:cNvPr>
          <p:cNvSpPr/>
          <p:nvPr/>
        </p:nvSpPr>
        <p:spPr>
          <a:xfrm>
            <a:off x="5768164" y="620089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14581D-21EE-4C01-A5F9-DA973EEDA56C}"/>
              </a:ext>
            </a:extLst>
          </p:cNvPr>
          <p:cNvSpPr/>
          <p:nvPr/>
        </p:nvSpPr>
        <p:spPr>
          <a:xfrm>
            <a:off x="5768164" y="3095774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91BE9F-8173-48A7-8C02-C458FC69D500}"/>
              </a:ext>
            </a:extLst>
          </p:cNvPr>
          <p:cNvSpPr/>
          <p:nvPr/>
        </p:nvSpPr>
        <p:spPr>
          <a:xfrm>
            <a:off x="5768164" y="5571460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7A0D37-2D51-49E5-A2B2-B60F178BD2BE}"/>
              </a:ext>
            </a:extLst>
          </p:cNvPr>
          <p:cNvSpPr txBox="1"/>
          <p:nvPr/>
        </p:nvSpPr>
        <p:spPr>
          <a:xfrm>
            <a:off x="6642017" y="6798928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38ACC6-00FF-49C7-BC8E-E00046CD2728}"/>
              </a:ext>
            </a:extLst>
          </p:cNvPr>
          <p:cNvSpPr txBox="1"/>
          <p:nvPr/>
        </p:nvSpPr>
        <p:spPr>
          <a:xfrm>
            <a:off x="1010880" y="3021677"/>
            <a:ext cx="33067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Be Still And Know" panose="02000503000000020004" pitchFamily="2" charset="0"/>
              </a:rPr>
              <a:t>7:30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83DE41-0B75-420C-84AC-47E8072B0BDC}"/>
              </a:ext>
            </a:extLst>
          </p:cNvPr>
          <p:cNvSpPr txBox="1"/>
          <p:nvPr/>
        </p:nvSpPr>
        <p:spPr>
          <a:xfrm>
            <a:off x="1010879" y="5497363"/>
            <a:ext cx="33067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Be Still And Know" panose="02000503000000020004" pitchFamily="2" charset="0"/>
              </a:rPr>
              <a:t>7:30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1D292B-F25A-4606-A748-635E6844E2CD}"/>
              </a:ext>
            </a:extLst>
          </p:cNvPr>
          <p:cNvSpPr txBox="1"/>
          <p:nvPr/>
        </p:nvSpPr>
        <p:spPr>
          <a:xfrm>
            <a:off x="6099883" y="3021223"/>
            <a:ext cx="33067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Be Still And Know" panose="02000503000000020004" pitchFamily="2" charset="0"/>
              </a:rPr>
              <a:t>7:30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944B7F-E179-4622-9D91-537B9204DBD5}"/>
              </a:ext>
            </a:extLst>
          </p:cNvPr>
          <p:cNvSpPr txBox="1"/>
          <p:nvPr/>
        </p:nvSpPr>
        <p:spPr>
          <a:xfrm>
            <a:off x="6099882" y="5496909"/>
            <a:ext cx="33067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Be Still And Know" panose="02000503000000020004" pitchFamily="2" charset="0"/>
              </a:rPr>
              <a:t>7:30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101A35-9FE5-4401-A821-61CB5895D0A8}"/>
              </a:ext>
            </a:extLst>
          </p:cNvPr>
          <p:cNvSpPr txBox="1"/>
          <p:nvPr/>
        </p:nvSpPr>
        <p:spPr>
          <a:xfrm>
            <a:off x="5980281" y="541954"/>
            <a:ext cx="33067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Be Still And Know" panose="02000503000000020004" pitchFamily="2" charset="0"/>
              </a:rPr>
              <a:t>7:30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D0499A-C77B-4D06-BB0B-CA680157FF53}"/>
              </a:ext>
            </a:extLst>
          </p:cNvPr>
          <p:cNvSpPr txBox="1"/>
          <p:nvPr/>
        </p:nvSpPr>
        <p:spPr>
          <a:xfrm>
            <a:off x="820480" y="541954"/>
            <a:ext cx="33067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Be Still And Know" panose="02000503000000020004" pitchFamily="2" charset="0"/>
              </a:rPr>
              <a:t>7:30</a:t>
            </a:r>
          </a:p>
        </p:txBody>
      </p:sp>
    </p:spTree>
    <p:extLst>
      <p:ext uri="{BB962C8B-B14F-4D97-AF65-F5344CB8AC3E}">
        <p14:creationId xmlns:p14="http://schemas.microsoft.com/office/powerpoint/2010/main" val="522876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969337" y="620089"/>
            <a:ext cx="6298016" cy="158085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969337" y="3095774"/>
            <a:ext cx="6298016" cy="158085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969337" y="5571460"/>
            <a:ext cx="6298016" cy="158085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2DE8A-175A-4D08-B71F-8A3D97F343DF}"/>
              </a:ext>
            </a:extLst>
          </p:cNvPr>
          <p:cNvSpPr txBox="1"/>
          <p:nvPr/>
        </p:nvSpPr>
        <p:spPr>
          <a:xfrm>
            <a:off x="4671450" y="6793611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3AA55-AD2E-40BE-86BF-B1AC9341EB86}"/>
              </a:ext>
            </a:extLst>
          </p:cNvPr>
          <p:cNvSpPr txBox="1"/>
          <p:nvPr/>
        </p:nvSpPr>
        <p:spPr>
          <a:xfrm>
            <a:off x="1379124" y="825184"/>
            <a:ext cx="54826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n w="19050">
                  <a:solidFill>
                    <a:schemeClr val="bg1"/>
                  </a:solidFill>
                </a:ln>
                <a:latin typeface="KG Be Still And Know" panose="02000503000000020004" pitchFamily="2" charset="0"/>
              </a:rPr>
              <a:t>morning 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24CFF-95A4-4B3F-9C4D-F3077A137751}"/>
              </a:ext>
            </a:extLst>
          </p:cNvPr>
          <p:cNvSpPr txBox="1"/>
          <p:nvPr/>
        </p:nvSpPr>
        <p:spPr>
          <a:xfrm>
            <a:off x="1144260" y="3423091"/>
            <a:ext cx="6907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19050">
                  <a:solidFill>
                    <a:schemeClr val="bg1"/>
                  </a:solidFill>
                </a:ln>
                <a:latin typeface="KG Be Still And Know" panose="02000503000000020004" pitchFamily="2" charset="0"/>
              </a:rPr>
              <a:t>reading workshop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BB5DC2-6904-4740-9D2A-A3DF35DFC6F9}"/>
              </a:ext>
            </a:extLst>
          </p:cNvPr>
          <p:cNvSpPr txBox="1"/>
          <p:nvPr/>
        </p:nvSpPr>
        <p:spPr>
          <a:xfrm>
            <a:off x="1144260" y="5867966"/>
            <a:ext cx="6395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19050">
                  <a:solidFill>
                    <a:schemeClr val="bg1"/>
                  </a:solidFill>
                </a:ln>
                <a:latin typeface="KG Be Still And Know" panose="02000503000000020004" pitchFamily="2" charset="0"/>
              </a:rPr>
              <a:t>writing workshop</a:t>
            </a:r>
          </a:p>
        </p:txBody>
      </p:sp>
    </p:spTree>
    <p:extLst>
      <p:ext uri="{BB962C8B-B14F-4D97-AF65-F5344CB8AC3E}">
        <p14:creationId xmlns:p14="http://schemas.microsoft.com/office/powerpoint/2010/main" val="2717558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969337" y="620089"/>
            <a:ext cx="6298016" cy="158085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969337" y="3095774"/>
            <a:ext cx="6298016" cy="158085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969337" y="5571460"/>
            <a:ext cx="6298016" cy="158085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2DE8A-175A-4D08-B71F-8A3D97F343DF}"/>
              </a:ext>
            </a:extLst>
          </p:cNvPr>
          <p:cNvSpPr txBox="1"/>
          <p:nvPr/>
        </p:nvSpPr>
        <p:spPr>
          <a:xfrm>
            <a:off x="4671450" y="6793611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3AA55-AD2E-40BE-86BF-B1AC9341EB86}"/>
              </a:ext>
            </a:extLst>
          </p:cNvPr>
          <p:cNvSpPr txBox="1"/>
          <p:nvPr/>
        </p:nvSpPr>
        <p:spPr>
          <a:xfrm>
            <a:off x="1264028" y="936826"/>
            <a:ext cx="59941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19050">
                  <a:solidFill>
                    <a:schemeClr val="bg1"/>
                  </a:solidFill>
                </a:ln>
                <a:latin typeface="KG Be Still And Know" panose="02000503000000020004" pitchFamily="2" charset="0"/>
              </a:rPr>
              <a:t>math workshop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24CFF-95A4-4B3F-9C4D-F3077A137751}"/>
              </a:ext>
            </a:extLst>
          </p:cNvPr>
          <p:cNvSpPr txBox="1"/>
          <p:nvPr/>
        </p:nvSpPr>
        <p:spPr>
          <a:xfrm>
            <a:off x="1473675" y="3332201"/>
            <a:ext cx="5784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n w="19050">
                  <a:solidFill>
                    <a:schemeClr val="bg1"/>
                  </a:solidFill>
                </a:ln>
                <a:latin typeface="KG Be Still And Know" panose="02000503000000020004" pitchFamily="2" charset="0"/>
              </a:rPr>
              <a:t>math centers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BB5DC2-6904-4740-9D2A-A3DF35DFC6F9}"/>
              </a:ext>
            </a:extLst>
          </p:cNvPr>
          <p:cNvSpPr txBox="1"/>
          <p:nvPr/>
        </p:nvSpPr>
        <p:spPr>
          <a:xfrm>
            <a:off x="1181006" y="5898776"/>
            <a:ext cx="6077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19050">
                  <a:solidFill>
                    <a:schemeClr val="bg1"/>
                  </a:solidFill>
                </a:ln>
                <a:latin typeface="KG Be Still And Know" panose="02000503000000020004" pitchFamily="2" charset="0"/>
              </a:rPr>
              <a:t>community circle</a:t>
            </a:r>
          </a:p>
        </p:txBody>
      </p:sp>
    </p:spTree>
    <p:extLst>
      <p:ext uri="{BB962C8B-B14F-4D97-AF65-F5344CB8AC3E}">
        <p14:creationId xmlns:p14="http://schemas.microsoft.com/office/powerpoint/2010/main" val="2722354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969337" y="620089"/>
            <a:ext cx="6298016" cy="158085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969337" y="3095774"/>
            <a:ext cx="6298016" cy="158085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969337" y="5571460"/>
            <a:ext cx="6298016" cy="158085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2DE8A-175A-4D08-B71F-8A3D97F343DF}"/>
              </a:ext>
            </a:extLst>
          </p:cNvPr>
          <p:cNvSpPr txBox="1"/>
          <p:nvPr/>
        </p:nvSpPr>
        <p:spPr>
          <a:xfrm>
            <a:off x="4671450" y="6793611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3AA55-AD2E-40BE-86BF-B1AC9341EB86}"/>
              </a:ext>
            </a:extLst>
          </p:cNvPr>
          <p:cNvSpPr txBox="1"/>
          <p:nvPr/>
        </p:nvSpPr>
        <p:spPr>
          <a:xfrm>
            <a:off x="2543717" y="695376"/>
            <a:ext cx="3996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28575">
                  <a:solidFill>
                    <a:schemeClr val="bg1"/>
                  </a:solidFill>
                </a:ln>
                <a:latin typeface="KG Be Still And Know" panose="02000503000000020004" pitchFamily="2" charset="0"/>
              </a:rPr>
              <a:t>lunch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24CFF-95A4-4B3F-9C4D-F3077A137751}"/>
              </a:ext>
            </a:extLst>
          </p:cNvPr>
          <p:cNvSpPr txBox="1"/>
          <p:nvPr/>
        </p:nvSpPr>
        <p:spPr>
          <a:xfrm>
            <a:off x="2406557" y="3183256"/>
            <a:ext cx="4723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28575">
                  <a:solidFill>
                    <a:schemeClr val="bg1"/>
                  </a:solidFill>
                </a:ln>
                <a:latin typeface="KG Be Still And Know" panose="02000503000000020004" pitchFamily="2" charset="0"/>
              </a:rPr>
              <a:t>recess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BB5DC2-6904-4740-9D2A-A3DF35DFC6F9}"/>
              </a:ext>
            </a:extLst>
          </p:cNvPr>
          <p:cNvSpPr txBox="1"/>
          <p:nvPr/>
        </p:nvSpPr>
        <p:spPr>
          <a:xfrm>
            <a:off x="1684651" y="5777103"/>
            <a:ext cx="6689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n w="28575">
                  <a:solidFill>
                    <a:schemeClr val="bg1"/>
                  </a:solidFill>
                </a:ln>
                <a:latin typeface="KG Be Still And Know" panose="02000503000000020004" pitchFamily="2" charset="0"/>
              </a:rPr>
              <a:t>word work</a:t>
            </a:r>
          </a:p>
        </p:txBody>
      </p:sp>
    </p:spTree>
    <p:extLst>
      <p:ext uri="{BB962C8B-B14F-4D97-AF65-F5344CB8AC3E}">
        <p14:creationId xmlns:p14="http://schemas.microsoft.com/office/powerpoint/2010/main" val="1147143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969337" y="620089"/>
            <a:ext cx="6298016" cy="158085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969337" y="3095774"/>
            <a:ext cx="6298016" cy="158085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969337" y="5565079"/>
            <a:ext cx="6298016" cy="158085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2DE8A-175A-4D08-B71F-8A3D97F343DF}"/>
              </a:ext>
            </a:extLst>
          </p:cNvPr>
          <p:cNvSpPr txBox="1"/>
          <p:nvPr/>
        </p:nvSpPr>
        <p:spPr>
          <a:xfrm>
            <a:off x="4671450" y="6793611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3AA55-AD2E-40BE-86BF-B1AC9341EB86}"/>
              </a:ext>
            </a:extLst>
          </p:cNvPr>
          <p:cNvSpPr txBox="1"/>
          <p:nvPr/>
        </p:nvSpPr>
        <p:spPr>
          <a:xfrm>
            <a:off x="3509587" y="586382"/>
            <a:ext cx="2890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n w="19050">
                  <a:solidFill>
                    <a:schemeClr val="bg1"/>
                  </a:solidFill>
                </a:ln>
                <a:latin typeface="KG Be Still And Know" panose="02000503000000020004" pitchFamily="2" charset="0"/>
              </a:rPr>
              <a:t>p.e.</a:t>
            </a:r>
            <a:endParaRPr lang="en-US" sz="9600" dirty="0">
              <a:ln w="19050">
                <a:solidFill>
                  <a:schemeClr val="bg1"/>
                </a:solidFill>
              </a:ln>
              <a:latin typeface="KG Be Still And Know" panose="02000503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24CFF-95A4-4B3F-9C4D-F3077A137751}"/>
              </a:ext>
            </a:extLst>
          </p:cNvPr>
          <p:cNvSpPr txBox="1"/>
          <p:nvPr/>
        </p:nvSpPr>
        <p:spPr>
          <a:xfrm>
            <a:off x="3116289" y="3106965"/>
            <a:ext cx="23324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19050">
                  <a:solidFill>
                    <a:schemeClr val="bg1"/>
                  </a:solidFill>
                </a:ln>
                <a:latin typeface="KG Be Still And Know" panose="02000503000000020004" pitchFamily="2" charset="0"/>
              </a:rPr>
              <a:t>art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BB5DC2-6904-4740-9D2A-A3DF35DFC6F9}"/>
              </a:ext>
            </a:extLst>
          </p:cNvPr>
          <p:cNvSpPr txBox="1"/>
          <p:nvPr/>
        </p:nvSpPr>
        <p:spPr>
          <a:xfrm>
            <a:off x="2607054" y="5619865"/>
            <a:ext cx="37929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19050">
                  <a:solidFill>
                    <a:schemeClr val="bg1"/>
                  </a:solidFill>
                </a:ln>
                <a:latin typeface="KG Be Still And Know" panose="02000503000000020004" pitchFamily="2" charset="0"/>
              </a:rPr>
              <a:t>music</a:t>
            </a:r>
          </a:p>
        </p:txBody>
      </p:sp>
    </p:spTree>
    <p:extLst>
      <p:ext uri="{BB962C8B-B14F-4D97-AF65-F5344CB8AC3E}">
        <p14:creationId xmlns:p14="http://schemas.microsoft.com/office/powerpoint/2010/main" val="2786575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969337" y="620089"/>
            <a:ext cx="6298016" cy="158085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969337" y="3095774"/>
            <a:ext cx="6298016" cy="158085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969337" y="5571460"/>
            <a:ext cx="6298016" cy="158085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2DE8A-175A-4D08-B71F-8A3D97F343DF}"/>
              </a:ext>
            </a:extLst>
          </p:cNvPr>
          <p:cNvSpPr txBox="1"/>
          <p:nvPr/>
        </p:nvSpPr>
        <p:spPr>
          <a:xfrm>
            <a:off x="4671450" y="6793611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3AA55-AD2E-40BE-86BF-B1AC9341EB86}"/>
              </a:ext>
            </a:extLst>
          </p:cNvPr>
          <p:cNvSpPr txBox="1"/>
          <p:nvPr/>
        </p:nvSpPr>
        <p:spPr>
          <a:xfrm>
            <a:off x="2517549" y="734149"/>
            <a:ext cx="4307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n w="19050">
                  <a:solidFill>
                    <a:schemeClr val="bg1"/>
                  </a:solidFill>
                </a:ln>
                <a:latin typeface="KG Be Still And Know" panose="02000503000000020004" pitchFamily="2" charset="0"/>
              </a:rPr>
              <a:t>library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24CFF-95A4-4B3F-9C4D-F3077A137751}"/>
              </a:ext>
            </a:extLst>
          </p:cNvPr>
          <p:cNvSpPr txBox="1"/>
          <p:nvPr/>
        </p:nvSpPr>
        <p:spPr>
          <a:xfrm>
            <a:off x="2189378" y="3200090"/>
            <a:ext cx="4761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19050">
                  <a:solidFill>
                    <a:schemeClr val="bg1"/>
                  </a:solidFill>
                </a:ln>
                <a:latin typeface="KG Be Still And Know" panose="02000503000000020004" pitchFamily="2" charset="0"/>
              </a:rPr>
              <a:t>science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BB5DC2-6904-4740-9D2A-A3DF35DFC6F9}"/>
              </a:ext>
            </a:extLst>
          </p:cNvPr>
          <p:cNvSpPr txBox="1"/>
          <p:nvPr/>
        </p:nvSpPr>
        <p:spPr>
          <a:xfrm>
            <a:off x="1238908" y="5832046"/>
            <a:ext cx="8033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 w="19050">
                  <a:solidFill>
                    <a:schemeClr val="bg1"/>
                  </a:solidFill>
                </a:ln>
                <a:latin typeface="KG Be Still And Know" panose="02000503000000020004" pitchFamily="2" charset="0"/>
              </a:rPr>
              <a:t>social studies</a:t>
            </a:r>
          </a:p>
        </p:txBody>
      </p:sp>
    </p:spTree>
    <p:extLst>
      <p:ext uri="{BB962C8B-B14F-4D97-AF65-F5344CB8AC3E}">
        <p14:creationId xmlns:p14="http://schemas.microsoft.com/office/powerpoint/2010/main" val="2656483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969337" y="620089"/>
            <a:ext cx="6298016" cy="158085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969337" y="3095774"/>
            <a:ext cx="6298016" cy="158085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969337" y="5571460"/>
            <a:ext cx="6298016" cy="158085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2DE8A-175A-4D08-B71F-8A3D97F343DF}"/>
              </a:ext>
            </a:extLst>
          </p:cNvPr>
          <p:cNvSpPr txBox="1"/>
          <p:nvPr/>
        </p:nvSpPr>
        <p:spPr>
          <a:xfrm>
            <a:off x="4671450" y="6793611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3AA55-AD2E-40BE-86BF-B1AC9341EB86}"/>
              </a:ext>
            </a:extLst>
          </p:cNvPr>
          <p:cNvSpPr txBox="1"/>
          <p:nvPr/>
        </p:nvSpPr>
        <p:spPr>
          <a:xfrm>
            <a:off x="1363592" y="926273"/>
            <a:ext cx="5851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 w="28575">
                  <a:solidFill>
                    <a:schemeClr val="bg1"/>
                  </a:solidFill>
                </a:ln>
                <a:latin typeface="KG Be Still And Know" panose="02000503000000020004" pitchFamily="2" charset="0"/>
              </a:rPr>
              <a:t>editable text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8DCCF4-B86A-4142-B5A3-74257FA1F546}"/>
              </a:ext>
            </a:extLst>
          </p:cNvPr>
          <p:cNvSpPr txBox="1"/>
          <p:nvPr/>
        </p:nvSpPr>
        <p:spPr>
          <a:xfrm>
            <a:off x="1363592" y="3413666"/>
            <a:ext cx="5851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 w="28575">
                  <a:solidFill>
                    <a:schemeClr val="bg1"/>
                  </a:solidFill>
                </a:ln>
                <a:latin typeface="KG Be Still And Know" panose="02000503000000020004" pitchFamily="2" charset="0"/>
              </a:rPr>
              <a:t>editable text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C9D07E-79B2-4F6B-B778-376875CEC6F6}"/>
              </a:ext>
            </a:extLst>
          </p:cNvPr>
          <p:cNvSpPr txBox="1"/>
          <p:nvPr/>
        </p:nvSpPr>
        <p:spPr>
          <a:xfrm>
            <a:off x="1363592" y="5901059"/>
            <a:ext cx="5851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 w="28575">
                  <a:solidFill>
                    <a:schemeClr val="bg1"/>
                  </a:solidFill>
                </a:ln>
                <a:latin typeface="KG Be Still And Know" panose="02000503000000020004" pitchFamily="2" charset="0"/>
              </a:rPr>
              <a:t>editable text</a:t>
            </a:r>
          </a:p>
        </p:txBody>
      </p:sp>
    </p:spTree>
    <p:extLst>
      <p:ext uri="{BB962C8B-B14F-4D97-AF65-F5344CB8AC3E}">
        <p14:creationId xmlns:p14="http://schemas.microsoft.com/office/powerpoint/2010/main" val="1223512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751368" y="620089"/>
            <a:ext cx="3469756" cy="158085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751368" y="3095774"/>
            <a:ext cx="3469756" cy="158085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751368" y="5571460"/>
            <a:ext cx="3469756" cy="158085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262D50-E1BD-47A8-84E1-6571BAF29BB3}"/>
              </a:ext>
            </a:extLst>
          </p:cNvPr>
          <p:cNvSpPr/>
          <p:nvPr/>
        </p:nvSpPr>
        <p:spPr>
          <a:xfrm>
            <a:off x="5768164" y="620089"/>
            <a:ext cx="3469756" cy="158085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14581D-21EE-4C01-A5F9-DA973EEDA56C}"/>
              </a:ext>
            </a:extLst>
          </p:cNvPr>
          <p:cNvSpPr/>
          <p:nvPr/>
        </p:nvSpPr>
        <p:spPr>
          <a:xfrm>
            <a:off x="5768164" y="3095774"/>
            <a:ext cx="3469756" cy="158085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91BE9F-8173-48A7-8C02-C458FC69D500}"/>
              </a:ext>
            </a:extLst>
          </p:cNvPr>
          <p:cNvSpPr/>
          <p:nvPr/>
        </p:nvSpPr>
        <p:spPr>
          <a:xfrm>
            <a:off x="5768164" y="5571460"/>
            <a:ext cx="3469756" cy="158085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7A0D37-2D51-49E5-A2B2-B60F178BD2BE}"/>
              </a:ext>
            </a:extLst>
          </p:cNvPr>
          <p:cNvSpPr txBox="1"/>
          <p:nvPr/>
        </p:nvSpPr>
        <p:spPr>
          <a:xfrm>
            <a:off x="6642017" y="6798928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38ACC6-00FF-49C7-BC8E-E00046CD2728}"/>
              </a:ext>
            </a:extLst>
          </p:cNvPr>
          <p:cNvSpPr txBox="1"/>
          <p:nvPr/>
        </p:nvSpPr>
        <p:spPr>
          <a:xfrm>
            <a:off x="1162386" y="3146671"/>
            <a:ext cx="30285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19050">
                  <a:solidFill>
                    <a:schemeClr val="bg1"/>
                  </a:solidFill>
                </a:ln>
                <a:latin typeface="KG Be Still And Know" panose="02000503000000020004" pitchFamily="2" charset="0"/>
              </a:rPr>
              <a:t>7:30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533647-C95A-4E20-8728-56CC5D9F9150}"/>
              </a:ext>
            </a:extLst>
          </p:cNvPr>
          <p:cNvSpPr txBox="1"/>
          <p:nvPr/>
        </p:nvSpPr>
        <p:spPr>
          <a:xfrm>
            <a:off x="1022431" y="790856"/>
            <a:ext cx="3553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n w="19050">
                  <a:solidFill>
                    <a:schemeClr val="bg1"/>
                  </a:solidFill>
                </a:ln>
                <a:latin typeface="KG Be Still And Know" panose="02000503000000020004" pitchFamily="2" charset="0"/>
              </a:rPr>
              <a:t>Time: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83DE41-0B75-420C-84AC-47E8072B0BDC}"/>
              </a:ext>
            </a:extLst>
          </p:cNvPr>
          <p:cNvSpPr txBox="1"/>
          <p:nvPr/>
        </p:nvSpPr>
        <p:spPr>
          <a:xfrm>
            <a:off x="1105877" y="5611166"/>
            <a:ext cx="2961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19050">
                  <a:solidFill>
                    <a:schemeClr val="bg1"/>
                  </a:solidFill>
                </a:ln>
                <a:latin typeface="KG Be Still And Know" panose="02000503000000020004" pitchFamily="2" charset="0"/>
              </a:rPr>
              <a:t>7:30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1D292B-F25A-4606-A748-635E6844E2CD}"/>
              </a:ext>
            </a:extLst>
          </p:cNvPr>
          <p:cNvSpPr txBox="1"/>
          <p:nvPr/>
        </p:nvSpPr>
        <p:spPr>
          <a:xfrm>
            <a:off x="6265182" y="3182723"/>
            <a:ext cx="27425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19050">
                  <a:solidFill>
                    <a:schemeClr val="bg1"/>
                  </a:solidFill>
                </a:ln>
                <a:latin typeface="KG Be Still And Know" panose="02000503000000020004" pitchFamily="2" charset="0"/>
              </a:rPr>
              <a:t>7:30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944B7F-E179-4622-9D91-537B9204DBD5}"/>
              </a:ext>
            </a:extLst>
          </p:cNvPr>
          <p:cNvSpPr txBox="1"/>
          <p:nvPr/>
        </p:nvSpPr>
        <p:spPr>
          <a:xfrm>
            <a:off x="6236991" y="5664297"/>
            <a:ext cx="3000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19050">
                  <a:solidFill>
                    <a:schemeClr val="bg1"/>
                  </a:solidFill>
                </a:ln>
                <a:latin typeface="KG Be Still And Know" panose="02000503000000020004" pitchFamily="2" charset="0"/>
              </a:rPr>
              <a:t>7:30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101A35-9FE5-4401-A821-61CB5895D0A8}"/>
              </a:ext>
            </a:extLst>
          </p:cNvPr>
          <p:cNvSpPr txBox="1"/>
          <p:nvPr/>
        </p:nvSpPr>
        <p:spPr>
          <a:xfrm>
            <a:off x="6265182" y="670758"/>
            <a:ext cx="3000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19050">
                  <a:solidFill>
                    <a:schemeClr val="bg1"/>
                  </a:solidFill>
                </a:ln>
                <a:latin typeface="KG Be Still And Know" panose="02000503000000020004" pitchFamily="2" charset="0"/>
              </a:rPr>
              <a:t>7:30</a:t>
            </a:r>
          </a:p>
        </p:txBody>
      </p:sp>
    </p:spTree>
    <p:extLst>
      <p:ext uri="{BB962C8B-B14F-4D97-AF65-F5344CB8AC3E}">
        <p14:creationId xmlns:p14="http://schemas.microsoft.com/office/powerpoint/2010/main" val="2766599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238</Words>
  <Application>Microsoft Office PowerPoint</Application>
  <PresentationFormat>Custom</PresentationFormat>
  <Paragraphs>94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KG Be Still And Know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1</cp:revision>
  <dcterms:created xsi:type="dcterms:W3CDTF">2022-05-13T20:04:37Z</dcterms:created>
  <dcterms:modified xsi:type="dcterms:W3CDTF">2022-05-13T20:21:15Z</dcterms:modified>
</cp:coreProperties>
</file>