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132" y="43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E415-9436-4084-BC24-E002952EAAE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844534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552800" y="2969630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98249" y="5442753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482841" y="290395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Eyes Wide Open" panose="02000506000000020004" pitchFamily="2" charset="0"/>
              </a:rPr>
              <a:t>p.e.</a:t>
            </a:r>
            <a:endParaRPr lang="en-US" sz="11500" dirty="0">
              <a:latin typeface="KG Eyes Wide Open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279850" y="3047278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890240" y="5471016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313927" y="411545"/>
            <a:ext cx="4057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latin typeface="KG Eyes Wide Open" panose="02000506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2866525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19512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4224" y="56484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74224" y="305224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74224" y="557146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119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KG Eyes Wide Open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2019-07-12T10:54:02Z</dcterms:created>
  <dcterms:modified xsi:type="dcterms:W3CDTF">2021-06-09T15:01:57Z</dcterms:modified>
</cp:coreProperties>
</file>