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F0000"/>
    <a:srgbClr val="FFFF99"/>
    <a:srgbClr val="9AA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530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0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9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2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2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2" y="3984568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1" y="5835535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79005"/>
          <a:stretch/>
        </p:blipFill>
        <p:spPr>
          <a:xfrm>
            <a:off x="457200" y="228600"/>
            <a:ext cx="8617189" cy="1686587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066800" y="543960"/>
            <a:ext cx="7543800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51693" y="467387"/>
            <a:ext cx="7182707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Today’s Schedule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3" y="2133601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9" name="Rectangle 28"/>
          <p:cNvSpPr/>
          <p:nvPr/>
        </p:nvSpPr>
        <p:spPr>
          <a:xfrm>
            <a:off x="1143000" y="2457288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6090" y="2446727"/>
            <a:ext cx="63839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Reading Workshop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4275901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43000" y="42755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Writing Workshop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7303" y="6096000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6800" y="60281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Math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2" y="3984568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1" y="5835535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3" y="2133601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9" name="Rectangle 28"/>
          <p:cNvSpPr/>
          <p:nvPr/>
        </p:nvSpPr>
        <p:spPr>
          <a:xfrm>
            <a:off x="1143000" y="2457288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6090" y="2446727"/>
            <a:ext cx="63839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Social Studies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4275901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43000" y="42755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Word Work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7303" y="6096000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6800" y="60281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Community Circle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0081" y="228600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1135378" y="552287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8468" y="541726"/>
            <a:ext cx="63839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Science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2" y="3984568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1" y="5835535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7703" y="2133601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9" name="Rectangle 28"/>
          <p:cNvSpPr/>
          <p:nvPr/>
        </p:nvSpPr>
        <p:spPr>
          <a:xfrm>
            <a:off x="1143000" y="2457288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6090" y="2446727"/>
            <a:ext cx="63839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Calendar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4275901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43000" y="42755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Related Arts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7303" y="6096000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6800" y="6028127"/>
            <a:ext cx="66125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Library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10349" b="79005"/>
          <a:stretch/>
        </p:blipFill>
        <p:spPr>
          <a:xfrm>
            <a:off x="430081" y="228600"/>
            <a:ext cx="7791897" cy="1654232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1135378" y="552287"/>
            <a:ext cx="6572697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8468" y="541726"/>
            <a:ext cx="6383910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Lunch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30081" y="228599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770445" y="613948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575662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Time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63881" y="228599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4504245" y="613948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575662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8:25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30081" y="2286000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770445" y="2671349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4401" y="2633063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9:00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91000" y="2286000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5" name="Rectangle 24"/>
          <p:cNvSpPr/>
          <p:nvPr/>
        </p:nvSpPr>
        <p:spPr>
          <a:xfrm>
            <a:off x="4495800" y="2671349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48200" y="2633063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9:15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05539" y="4335781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745903" y="4721130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89859" y="4682844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11:55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91000" y="4339946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4531364" y="4725295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75320" y="4687009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2:45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30081" y="228599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770445" y="613948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575662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7:40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63881" y="228599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4504245" y="613948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575662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8:25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30081" y="2286000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770445" y="2671349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4401" y="2633063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9:00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91000" y="2286000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5" name="Rectangle 24"/>
          <p:cNvSpPr/>
          <p:nvPr/>
        </p:nvSpPr>
        <p:spPr>
          <a:xfrm>
            <a:off x="4495800" y="2671349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48200" y="2633063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9:15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05539" y="4335781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745903" y="4721130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89859" y="4682844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11:55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5" r="56018" b="76142"/>
          <a:stretch/>
        </p:blipFill>
        <p:spPr>
          <a:xfrm>
            <a:off x="4191000" y="4339946"/>
            <a:ext cx="3532319" cy="1905001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4531364" y="4725295"/>
            <a:ext cx="2810955" cy="11342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75320" y="4687009"/>
            <a:ext cx="2514599" cy="12108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3CCCC"/>
                </a:solidFill>
                <a:latin typeface="Giggles BTN" panose="020F0604050407040305" pitchFamily="34" charset="0"/>
              </a:rPr>
              <a:t>2:45</a:t>
            </a:r>
            <a:endParaRPr lang="en-US" sz="7200" b="1" dirty="0">
              <a:solidFill>
                <a:srgbClr val="33CCCC"/>
              </a:solidFill>
              <a:latin typeface="Giggles BTN" panose="020F060405040704030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31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9</cp:revision>
  <dcterms:created xsi:type="dcterms:W3CDTF">2014-06-14T18:06:20Z</dcterms:created>
  <dcterms:modified xsi:type="dcterms:W3CDTF">2014-06-30T20:39:54Z</dcterms:modified>
</cp:coreProperties>
</file>