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FF9966"/>
    <a:srgbClr val="FF0000"/>
    <a:srgbClr val="FFFF99"/>
    <a:srgbClr val="9AA8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2" d="100"/>
          <a:sy n="42" d="100"/>
        </p:scale>
        <p:origin x="-1530" y="-120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4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798-6EF3-4A3F-95DA-8A8635F75266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3130-6888-4BF6-B8F2-A693D1327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66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798-6EF3-4A3F-95DA-8A8635F75266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3130-6888-4BF6-B8F2-A693D1327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72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8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8"/>
            <a:ext cx="662178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798-6EF3-4A3F-95DA-8A8635F75266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3130-6888-4BF6-B8F2-A693D1327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600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798-6EF3-4A3F-95DA-8A8635F75266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3130-6888-4BF6-B8F2-A693D1327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2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798-6EF3-4A3F-95DA-8A8635F75266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3130-6888-4BF6-B8F2-A693D1327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31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2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2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798-6EF3-4A3F-95DA-8A8635F75266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3130-6888-4BF6-B8F2-A693D1327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392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2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2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798-6EF3-4A3F-95DA-8A8635F75266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3130-6888-4BF6-B8F2-A693D1327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399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798-6EF3-4A3F-95DA-8A8635F75266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3130-6888-4BF6-B8F2-A693D1327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93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798-6EF3-4A3F-95DA-8A8635F75266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3130-6888-4BF6-B8F2-A693D1327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84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6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798-6EF3-4A3F-95DA-8A8635F75266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3130-6888-4BF6-B8F2-A693D1327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355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1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4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798-6EF3-4A3F-95DA-8A8635F75266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3130-6888-4BF6-B8F2-A693D1327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2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2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7A798-6EF3-4A3F-95DA-8A8635F75266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43130-6888-4BF6-B8F2-A693D1327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422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0" t="2114" r="3010" b="20344"/>
          <a:stretch/>
        </p:blipFill>
        <p:spPr>
          <a:xfrm>
            <a:off x="457200" y="228600"/>
            <a:ext cx="9100662" cy="7315200"/>
          </a:xfrm>
          <a:prstGeom prst="rect">
            <a:avLst/>
          </a:prstGeom>
          <a:ln w="76200">
            <a:solidFill>
              <a:srgbClr val="00B0F0"/>
            </a:solidFill>
          </a:ln>
        </p:spPr>
      </p:pic>
      <p:sp>
        <p:nvSpPr>
          <p:cNvPr id="28" name="Rectangle 27"/>
          <p:cNvSpPr/>
          <p:nvPr/>
        </p:nvSpPr>
        <p:spPr>
          <a:xfrm>
            <a:off x="1540431" y="1126349"/>
            <a:ext cx="6934200" cy="5670691"/>
          </a:xfrm>
          <a:prstGeom prst="rect">
            <a:avLst/>
          </a:prstGeom>
          <a:solidFill>
            <a:srgbClr val="FFFF00"/>
          </a:solidFill>
          <a:ln w="38100">
            <a:solidFill>
              <a:srgbClr val="00B0F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900333" y="1447800"/>
            <a:ext cx="6481667" cy="5027302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16000" b="1" dirty="0" smtClean="0">
                <a:solidFill>
                  <a:srgbClr val="33CCCC"/>
                </a:solidFill>
                <a:latin typeface="{skinny} jeans solid" pitchFamily="2" charset="0"/>
              </a:rPr>
              <a:t>table</a:t>
            </a:r>
          </a:p>
          <a:p>
            <a:pPr algn="ctr"/>
            <a:r>
              <a:rPr lang="en-US" sz="16000" b="1" dirty="0" smtClean="0">
                <a:solidFill>
                  <a:srgbClr val="33CCCC"/>
                </a:solidFill>
                <a:latin typeface="{skinny} jeans solid" pitchFamily="2" charset="0"/>
              </a:rPr>
              <a:t>#1</a:t>
            </a:r>
            <a:endParaRPr lang="en-US" sz="16000" b="1" dirty="0">
              <a:solidFill>
                <a:srgbClr val="33CCCC"/>
              </a:solidFill>
              <a:latin typeface="{skinny} jeans soli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58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0" t="2114" r="3010" b="20344"/>
          <a:stretch/>
        </p:blipFill>
        <p:spPr>
          <a:xfrm>
            <a:off x="457200" y="228600"/>
            <a:ext cx="9100662" cy="7315200"/>
          </a:xfrm>
          <a:prstGeom prst="rect">
            <a:avLst/>
          </a:prstGeom>
          <a:ln w="76200">
            <a:solidFill>
              <a:srgbClr val="00B0F0"/>
            </a:solidFill>
          </a:ln>
        </p:spPr>
      </p:pic>
      <p:sp>
        <p:nvSpPr>
          <p:cNvPr id="28" name="Rectangle 27"/>
          <p:cNvSpPr/>
          <p:nvPr/>
        </p:nvSpPr>
        <p:spPr>
          <a:xfrm>
            <a:off x="1540431" y="1126349"/>
            <a:ext cx="6934200" cy="5670691"/>
          </a:xfrm>
          <a:prstGeom prst="rect">
            <a:avLst/>
          </a:prstGeom>
          <a:solidFill>
            <a:srgbClr val="FFFF00"/>
          </a:solidFill>
          <a:ln w="38100">
            <a:solidFill>
              <a:srgbClr val="00B0F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900333" y="1447800"/>
            <a:ext cx="6481667" cy="5027302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16000" b="1" dirty="0" smtClean="0">
                <a:solidFill>
                  <a:srgbClr val="33CCCC"/>
                </a:solidFill>
                <a:latin typeface="{skinny} jeans solid" pitchFamily="2" charset="0"/>
              </a:rPr>
              <a:t>table</a:t>
            </a:r>
          </a:p>
          <a:p>
            <a:pPr algn="ctr"/>
            <a:r>
              <a:rPr lang="en-US" sz="16000" b="1" dirty="0" smtClean="0">
                <a:solidFill>
                  <a:srgbClr val="33CCCC"/>
                </a:solidFill>
                <a:latin typeface="{skinny} jeans solid" pitchFamily="2" charset="0"/>
              </a:rPr>
              <a:t>#2</a:t>
            </a:r>
            <a:endParaRPr lang="en-US" sz="16000" b="1" dirty="0">
              <a:solidFill>
                <a:srgbClr val="33CCCC"/>
              </a:solidFill>
              <a:latin typeface="{skinny} jeans soli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87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0" t="2114" r="3010" b="20344"/>
          <a:stretch/>
        </p:blipFill>
        <p:spPr>
          <a:xfrm>
            <a:off x="457200" y="228600"/>
            <a:ext cx="9100662" cy="7315200"/>
          </a:xfrm>
          <a:prstGeom prst="rect">
            <a:avLst/>
          </a:prstGeom>
          <a:ln w="76200">
            <a:solidFill>
              <a:srgbClr val="00B0F0"/>
            </a:solidFill>
          </a:ln>
        </p:spPr>
      </p:pic>
      <p:sp>
        <p:nvSpPr>
          <p:cNvPr id="28" name="Rectangle 27"/>
          <p:cNvSpPr/>
          <p:nvPr/>
        </p:nvSpPr>
        <p:spPr>
          <a:xfrm>
            <a:off x="1540431" y="1126349"/>
            <a:ext cx="6934200" cy="5670691"/>
          </a:xfrm>
          <a:prstGeom prst="rect">
            <a:avLst/>
          </a:prstGeom>
          <a:solidFill>
            <a:srgbClr val="FFFF00"/>
          </a:solidFill>
          <a:ln w="38100">
            <a:solidFill>
              <a:srgbClr val="00B0F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900333" y="1447800"/>
            <a:ext cx="6481667" cy="5027302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16000" b="1" dirty="0" smtClean="0">
                <a:solidFill>
                  <a:srgbClr val="33CCCC"/>
                </a:solidFill>
                <a:latin typeface="{skinny} jeans solid" pitchFamily="2" charset="0"/>
              </a:rPr>
              <a:t>table</a:t>
            </a:r>
          </a:p>
          <a:p>
            <a:pPr algn="ctr"/>
            <a:r>
              <a:rPr lang="en-US" sz="16000" b="1" dirty="0" smtClean="0">
                <a:solidFill>
                  <a:srgbClr val="33CCCC"/>
                </a:solidFill>
                <a:latin typeface="{skinny} jeans solid" pitchFamily="2" charset="0"/>
              </a:rPr>
              <a:t>#3</a:t>
            </a:r>
            <a:endParaRPr lang="en-US" sz="16000" b="1" dirty="0">
              <a:solidFill>
                <a:srgbClr val="33CCCC"/>
              </a:solidFill>
              <a:latin typeface="{skinny} jeans soli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25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0" t="2114" r="3010" b="20344"/>
          <a:stretch/>
        </p:blipFill>
        <p:spPr>
          <a:xfrm>
            <a:off x="457200" y="228600"/>
            <a:ext cx="9100662" cy="7315200"/>
          </a:xfrm>
          <a:prstGeom prst="rect">
            <a:avLst/>
          </a:prstGeom>
          <a:ln w="76200">
            <a:solidFill>
              <a:srgbClr val="00B0F0"/>
            </a:solidFill>
          </a:ln>
        </p:spPr>
      </p:pic>
      <p:sp>
        <p:nvSpPr>
          <p:cNvPr id="28" name="Rectangle 27"/>
          <p:cNvSpPr/>
          <p:nvPr/>
        </p:nvSpPr>
        <p:spPr>
          <a:xfrm>
            <a:off x="1540431" y="1126349"/>
            <a:ext cx="6934200" cy="5670691"/>
          </a:xfrm>
          <a:prstGeom prst="rect">
            <a:avLst/>
          </a:prstGeom>
          <a:solidFill>
            <a:srgbClr val="FFFF00"/>
          </a:solidFill>
          <a:ln w="38100">
            <a:solidFill>
              <a:srgbClr val="00B0F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900333" y="1447800"/>
            <a:ext cx="6481667" cy="5027302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16000" b="1" dirty="0" smtClean="0">
                <a:solidFill>
                  <a:srgbClr val="33CCCC"/>
                </a:solidFill>
                <a:latin typeface="{skinny} jeans solid" pitchFamily="2" charset="0"/>
              </a:rPr>
              <a:t>table</a:t>
            </a:r>
          </a:p>
          <a:p>
            <a:pPr algn="ctr"/>
            <a:r>
              <a:rPr lang="en-US" sz="16000" b="1" dirty="0" smtClean="0">
                <a:solidFill>
                  <a:srgbClr val="33CCCC"/>
                </a:solidFill>
                <a:latin typeface="{skinny} jeans solid" pitchFamily="2" charset="0"/>
              </a:rPr>
              <a:t>#4</a:t>
            </a:r>
            <a:endParaRPr lang="en-US" sz="16000" b="1" dirty="0">
              <a:solidFill>
                <a:srgbClr val="33CCCC"/>
              </a:solidFill>
              <a:latin typeface="{skinny} jeans soli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69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0" t="2114" r="3010" b="20344"/>
          <a:stretch/>
        </p:blipFill>
        <p:spPr>
          <a:xfrm>
            <a:off x="457200" y="228600"/>
            <a:ext cx="9100662" cy="7315200"/>
          </a:xfrm>
          <a:prstGeom prst="rect">
            <a:avLst/>
          </a:prstGeom>
          <a:ln w="76200">
            <a:solidFill>
              <a:srgbClr val="00B0F0"/>
            </a:solidFill>
          </a:ln>
        </p:spPr>
      </p:pic>
      <p:sp>
        <p:nvSpPr>
          <p:cNvPr id="28" name="Rectangle 27"/>
          <p:cNvSpPr/>
          <p:nvPr/>
        </p:nvSpPr>
        <p:spPr>
          <a:xfrm>
            <a:off x="1540431" y="1126349"/>
            <a:ext cx="6934200" cy="5670691"/>
          </a:xfrm>
          <a:prstGeom prst="rect">
            <a:avLst/>
          </a:prstGeom>
          <a:solidFill>
            <a:srgbClr val="FFFF00"/>
          </a:solidFill>
          <a:ln w="38100">
            <a:solidFill>
              <a:srgbClr val="00B0F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900333" y="1447800"/>
            <a:ext cx="6481667" cy="5027302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16000" b="1" dirty="0" smtClean="0">
                <a:solidFill>
                  <a:srgbClr val="33CCCC"/>
                </a:solidFill>
                <a:latin typeface="{skinny} jeans solid" pitchFamily="2" charset="0"/>
              </a:rPr>
              <a:t>table</a:t>
            </a:r>
          </a:p>
          <a:p>
            <a:pPr algn="ctr"/>
            <a:r>
              <a:rPr lang="en-US" sz="16000" b="1" dirty="0" smtClean="0">
                <a:solidFill>
                  <a:srgbClr val="33CCCC"/>
                </a:solidFill>
                <a:latin typeface="{skinny} jeans solid" pitchFamily="2" charset="0"/>
              </a:rPr>
              <a:t>#5</a:t>
            </a:r>
            <a:endParaRPr lang="en-US" sz="16000" b="1" dirty="0">
              <a:solidFill>
                <a:srgbClr val="33CCCC"/>
              </a:solidFill>
              <a:latin typeface="{skinny} jeans soli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09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0" t="2114" r="3010" b="20344"/>
          <a:stretch/>
        </p:blipFill>
        <p:spPr>
          <a:xfrm>
            <a:off x="457200" y="228600"/>
            <a:ext cx="9100662" cy="7315200"/>
          </a:xfrm>
          <a:prstGeom prst="rect">
            <a:avLst/>
          </a:prstGeom>
          <a:ln w="76200">
            <a:solidFill>
              <a:srgbClr val="00B0F0"/>
            </a:solidFill>
          </a:ln>
        </p:spPr>
      </p:pic>
      <p:sp>
        <p:nvSpPr>
          <p:cNvPr id="28" name="Rectangle 27"/>
          <p:cNvSpPr/>
          <p:nvPr/>
        </p:nvSpPr>
        <p:spPr>
          <a:xfrm>
            <a:off x="1540431" y="1126349"/>
            <a:ext cx="6934200" cy="5670691"/>
          </a:xfrm>
          <a:prstGeom prst="rect">
            <a:avLst/>
          </a:prstGeom>
          <a:solidFill>
            <a:srgbClr val="FFFF00"/>
          </a:solidFill>
          <a:ln w="38100">
            <a:solidFill>
              <a:srgbClr val="00B0F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900333" y="1447800"/>
            <a:ext cx="6481667" cy="5027302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16000" b="1" dirty="0" smtClean="0">
                <a:solidFill>
                  <a:srgbClr val="33CCCC"/>
                </a:solidFill>
                <a:latin typeface="{skinny} jeans solid" pitchFamily="2" charset="0"/>
              </a:rPr>
              <a:t>table</a:t>
            </a:r>
          </a:p>
          <a:p>
            <a:pPr algn="ctr"/>
            <a:r>
              <a:rPr lang="en-US" sz="16000" b="1" dirty="0" smtClean="0">
                <a:solidFill>
                  <a:srgbClr val="33CCCC"/>
                </a:solidFill>
                <a:latin typeface="{skinny} jeans solid" pitchFamily="2" charset="0"/>
              </a:rPr>
              <a:t>#6</a:t>
            </a:r>
            <a:endParaRPr lang="en-US" sz="16000" b="1" dirty="0">
              <a:solidFill>
                <a:srgbClr val="33CCCC"/>
              </a:solidFill>
              <a:latin typeface="{skinny} jeans soli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46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18</Words>
  <Application>Microsoft Office PowerPoint</Application>
  <PresentationFormat>Custom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11</cp:revision>
  <dcterms:created xsi:type="dcterms:W3CDTF">2014-06-14T18:06:20Z</dcterms:created>
  <dcterms:modified xsi:type="dcterms:W3CDTF">2014-06-30T20:43:01Z</dcterms:modified>
</cp:coreProperties>
</file>