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654" y="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3118" y="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84D7-03FE-43FB-9E51-2C9D747EBA2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8EE1-7964-48ED-B1D5-7C13B678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78EE1-7964-48ED-B1D5-7C13B6786D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26720" y="1240711"/>
            <a:ext cx="115448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shelf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74660" y="1256573"/>
            <a:ext cx="21226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bookshelf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701818" y="3652405"/>
            <a:ext cx="118654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318506" y="3707235"/>
            <a:ext cx="1117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C7FE57-F163-4883-92F0-B05C4469D6CF}"/>
              </a:ext>
            </a:extLst>
          </p:cNvPr>
          <p:cNvSpPr txBox="1"/>
          <p:nvPr/>
        </p:nvSpPr>
        <p:spPr>
          <a:xfrm>
            <a:off x="893744" y="6082758"/>
            <a:ext cx="112883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lamp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26D72B-BE34-4A46-9097-DF2DE411D3F5}"/>
              </a:ext>
            </a:extLst>
          </p:cNvPr>
          <p:cNvSpPr txBox="1"/>
          <p:nvPr/>
        </p:nvSpPr>
        <p:spPr>
          <a:xfrm>
            <a:off x="4424762" y="6313275"/>
            <a:ext cx="118494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B3AA65-8A67-47E6-B9E1-8C668941F45B}"/>
              </a:ext>
            </a:extLst>
          </p:cNvPr>
          <p:cNvSpPr txBox="1"/>
          <p:nvPr/>
        </p:nvSpPr>
        <p:spPr>
          <a:xfrm>
            <a:off x="1463772" y="7909560"/>
            <a:ext cx="1117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desk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FF7F71-C91D-406C-9B80-33743E2EFBD4}"/>
              </a:ext>
            </a:extLst>
          </p:cNvPr>
          <p:cNvSpPr txBox="1"/>
          <p:nvPr/>
        </p:nvSpPr>
        <p:spPr>
          <a:xfrm>
            <a:off x="4470821" y="7889368"/>
            <a:ext cx="261481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kidney table</a:t>
            </a:r>
          </a:p>
        </p:txBody>
      </p:sp>
    </p:spTree>
    <p:extLst>
      <p:ext uri="{BB962C8B-B14F-4D97-AF65-F5344CB8AC3E}">
        <p14:creationId xmlns:p14="http://schemas.microsoft.com/office/powerpoint/2010/main" val="368497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527256" y="645340"/>
            <a:ext cx="29917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cartuchera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34218" y="819014"/>
            <a:ext cx="329628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perforadora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49619" y="3662532"/>
            <a:ext cx="152317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reloj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59069" y="3498028"/>
            <a:ext cx="148630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mundo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7D671B-3AE7-4C62-B31B-583DAE76F812}"/>
              </a:ext>
            </a:extLst>
          </p:cNvPr>
          <p:cNvSpPr txBox="1"/>
          <p:nvPr/>
        </p:nvSpPr>
        <p:spPr>
          <a:xfrm>
            <a:off x="426720" y="6214193"/>
            <a:ext cx="176362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fuente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 </a:t>
            </a:r>
            <a:r>
              <a:rPr lang="en-US" sz="2800" dirty="0" err="1">
                <a:latin typeface="KG Blank Space Solid" panose="02000000000000000000" pitchFamily="2" charset="0"/>
              </a:rPr>
              <a:t>agua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C91187-6031-4321-A422-EB8778DBD3CE}"/>
              </a:ext>
            </a:extLst>
          </p:cNvPr>
          <p:cNvSpPr txBox="1"/>
          <p:nvPr/>
        </p:nvSpPr>
        <p:spPr>
          <a:xfrm>
            <a:off x="4191347" y="5545973"/>
            <a:ext cx="312521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FE699-BE0E-4EAB-816C-550C9F66AA0A}"/>
              </a:ext>
            </a:extLst>
          </p:cNvPr>
          <p:cNvSpPr txBox="1"/>
          <p:nvPr/>
        </p:nvSpPr>
        <p:spPr>
          <a:xfrm>
            <a:off x="449619" y="8536861"/>
            <a:ext cx="199285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puerta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52A82C-B629-4880-96FE-D0F807EB6A27}"/>
              </a:ext>
            </a:extLst>
          </p:cNvPr>
          <p:cNvSpPr txBox="1"/>
          <p:nvPr/>
        </p:nvSpPr>
        <p:spPr>
          <a:xfrm>
            <a:off x="4112553" y="8307196"/>
            <a:ext cx="211949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las </a:t>
            </a:r>
            <a:r>
              <a:rPr lang="en-US" sz="2800" dirty="0" err="1">
                <a:latin typeface="KG Blank Space Solid" panose="02000000000000000000" pitchFamily="2" charset="0"/>
              </a:rPr>
              <a:t>toallas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 </a:t>
            </a:r>
            <a:r>
              <a:rPr lang="en-US" sz="2800" dirty="0" err="1">
                <a:latin typeface="KG Blank Space Solid" panose="02000000000000000000" pitchFamily="2" charset="0"/>
              </a:rPr>
              <a:t>papel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99155" y="1139025"/>
            <a:ext cx="242085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barra</a:t>
            </a:r>
            <a:r>
              <a:rPr lang="en-US" sz="2800" dirty="0">
                <a:latin typeface="KG Blank Space Solid" panose="02000000000000000000" pitchFamily="2" charset="0"/>
              </a:rPr>
              <a:t> de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pegamento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096218" y="1274829"/>
            <a:ext cx="256993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resaltadors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08529" y="3418204"/>
            <a:ext cx="252896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las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perforadoras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161708" y="3250063"/>
            <a:ext cx="2027606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crayones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4ED68A-BA24-4396-B033-4DE035545EB5}"/>
              </a:ext>
            </a:extLst>
          </p:cNvPr>
          <p:cNvSpPr txBox="1"/>
          <p:nvPr/>
        </p:nvSpPr>
        <p:spPr>
          <a:xfrm>
            <a:off x="404815" y="6423769"/>
            <a:ext cx="265989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las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calculadoras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3DE59-1ECE-4293-A170-73AC44CB3E05}"/>
              </a:ext>
            </a:extLst>
          </p:cNvPr>
          <p:cNvSpPr txBox="1"/>
          <p:nvPr/>
        </p:nvSpPr>
        <p:spPr>
          <a:xfrm>
            <a:off x="4097788" y="5582831"/>
            <a:ext cx="225734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lápices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 </a:t>
            </a:r>
            <a:r>
              <a:rPr lang="en-US" sz="2800" dirty="0" err="1">
                <a:latin typeface="KG Blank Space Solid" panose="02000000000000000000" pitchFamily="2" charset="0"/>
              </a:rPr>
              <a:t>colores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BE3278-1517-49D8-83AA-68E8C9E1B3C7}"/>
              </a:ext>
            </a:extLst>
          </p:cNvPr>
          <p:cNvSpPr txBox="1"/>
          <p:nvPr/>
        </p:nvSpPr>
        <p:spPr>
          <a:xfrm>
            <a:off x="426720" y="7909560"/>
            <a:ext cx="242085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pegamento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B6C10B-3D90-46F3-863D-32C16AFA7D95}"/>
              </a:ext>
            </a:extLst>
          </p:cNvPr>
          <p:cNvSpPr txBox="1"/>
          <p:nvPr/>
        </p:nvSpPr>
        <p:spPr>
          <a:xfrm>
            <a:off x="4160520" y="8478217"/>
            <a:ext cx="239956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sacapuntas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9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1392283" y="1426139"/>
            <a:ext cx="230672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grapadora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47702" y="1305884"/>
            <a:ext cx="192937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cinta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adhesiva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088400" y="3252402"/>
            <a:ext cx="186942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reglas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366131" y="3304311"/>
            <a:ext cx="144847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tijeras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405668" y="5482879"/>
            <a:ext cx="325550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rotuladores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007352" y="6346509"/>
            <a:ext cx="239956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sacapuntas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399335" y="8558827"/>
            <a:ext cx="174714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canasta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4B6A58-BF1D-4BFB-B83C-5EB183A65D55}"/>
              </a:ext>
            </a:extLst>
          </p:cNvPr>
          <p:cNvSpPr/>
          <p:nvPr/>
        </p:nvSpPr>
        <p:spPr>
          <a:xfrm>
            <a:off x="4366131" y="8349801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latin typeface="KG Blank Space Solid" panose="02000000000000000000" pitchFamily="2" charset="0"/>
              </a:rPr>
              <a:t>el </a:t>
            </a:r>
            <a:r>
              <a:rPr lang="en-US" sz="3200" dirty="0" err="1">
                <a:solidFill>
                  <a:srgbClr val="222222"/>
                </a:solidFill>
                <a:latin typeface="KG Blank Space Solid" panose="02000000000000000000" pitchFamily="2" charset="0"/>
              </a:rPr>
              <a:t>baño</a:t>
            </a:r>
            <a:endParaRPr lang="en-US" sz="32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1049161" y="736817"/>
            <a:ext cx="168828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clips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18575" y="569560"/>
            <a:ext cx="243528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clip de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carpetas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111292" y="3169463"/>
            <a:ext cx="180850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pluma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576842" y="2988082"/>
            <a:ext cx="283263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marcador</a:t>
            </a:r>
            <a:r>
              <a:rPr lang="en-US" sz="2800" dirty="0">
                <a:latin typeface="KG Blank Space Solid" panose="02000000000000000000" pitchFamily="2" charset="0"/>
              </a:rPr>
              <a:t> de </a:t>
            </a:r>
            <a:r>
              <a:rPr lang="en-US" sz="2800" dirty="0" err="1">
                <a:latin typeface="KG Blank Space Solid" panose="02000000000000000000" pitchFamily="2" charset="0"/>
              </a:rPr>
              <a:t>borrado</a:t>
            </a:r>
            <a:r>
              <a:rPr lang="en-US" sz="2800" dirty="0">
                <a:latin typeface="KG Blank Space Solid" panose="02000000000000000000" pitchFamily="2" charset="0"/>
              </a:rPr>
              <a:t> </a:t>
            </a:r>
            <a:r>
              <a:rPr lang="en-US" sz="2800" dirty="0" err="1">
                <a:latin typeface="KG Blank Space Solid" panose="02000000000000000000" pitchFamily="2" charset="0"/>
              </a:rPr>
              <a:t>en</a:t>
            </a:r>
            <a:r>
              <a:rPr lang="en-US" sz="2800" dirty="0">
                <a:latin typeface="KG Blank Space Solid" panose="02000000000000000000" pitchFamily="2" charset="0"/>
              </a:rPr>
              <a:t> seco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951341" y="5603838"/>
            <a:ext cx="214353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las </a:t>
            </a:r>
            <a:r>
              <a:rPr lang="en-US" sz="2800" dirty="0" err="1">
                <a:latin typeface="KG Blank Space Solid" panose="02000000000000000000" pitchFamily="2" charset="0"/>
              </a:rPr>
              <a:t>gomas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4179424" y="5581661"/>
            <a:ext cx="323005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469344" y="8049415"/>
            <a:ext cx="2183610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lápices</a:t>
            </a:r>
            <a:endParaRPr lang="en-US" sz="40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284259" y="8168839"/>
            <a:ext cx="31252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26357" y="638555"/>
            <a:ext cx="319350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el pizzarón </a:t>
            </a:r>
            <a:r>
              <a:rPr lang="en-US" sz="2400" dirty="0" err="1">
                <a:latin typeface="KG Blank Space Solid" panose="02000000000000000000" pitchFamily="2" charset="0"/>
              </a:rPr>
              <a:t>blanco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680767" y="682032"/>
            <a:ext cx="208646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pizarra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344537" y="3009899"/>
            <a:ext cx="230127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bandera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514389" y="3003687"/>
            <a:ext cx="255520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bloques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594428" y="5858653"/>
            <a:ext cx="150021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lavabo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648181" y="5858653"/>
            <a:ext cx="114807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luz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1032922" y="7805428"/>
            <a:ext cx="203299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pizzarón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interactivo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046024" y="7881965"/>
            <a:ext cx="342177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computadora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8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375583" y="578586"/>
            <a:ext cx="212545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mailboxes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452511" y="1090674"/>
            <a:ext cx="114807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bean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26720" y="3492354"/>
            <a:ext cx="187423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hand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sanitizer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70416" y="3707235"/>
            <a:ext cx="121379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easel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7EF6A5-A0F9-40C6-A471-01EDABEE575A}"/>
              </a:ext>
            </a:extLst>
          </p:cNvPr>
          <p:cNvSpPr txBox="1"/>
          <p:nvPr/>
        </p:nvSpPr>
        <p:spPr>
          <a:xfrm>
            <a:off x="655903" y="5814776"/>
            <a:ext cx="90601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key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50F8-B281-42DA-8AF3-DC5D95BC284F}"/>
              </a:ext>
            </a:extLst>
          </p:cNvPr>
          <p:cNvSpPr txBox="1"/>
          <p:nvPr/>
        </p:nvSpPr>
        <p:spPr>
          <a:xfrm>
            <a:off x="4367727" y="5976708"/>
            <a:ext cx="134363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fire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alarm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B58BAB-F677-483B-AE2A-C1A14C85CCDE}"/>
              </a:ext>
            </a:extLst>
          </p:cNvPr>
          <p:cNvSpPr txBox="1"/>
          <p:nvPr/>
        </p:nvSpPr>
        <p:spPr>
          <a:xfrm>
            <a:off x="690572" y="8360500"/>
            <a:ext cx="98296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3FB961-B93A-4595-8FAF-D890888195DB}"/>
              </a:ext>
            </a:extLst>
          </p:cNvPr>
          <p:cNvSpPr txBox="1"/>
          <p:nvPr/>
        </p:nvSpPr>
        <p:spPr>
          <a:xfrm>
            <a:off x="4365175" y="8430338"/>
            <a:ext cx="159691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marble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jar</a:t>
            </a:r>
          </a:p>
        </p:txBody>
      </p:sp>
    </p:spTree>
    <p:extLst>
      <p:ext uri="{BB962C8B-B14F-4D97-AF65-F5344CB8AC3E}">
        <p14:creationId xmlns:p14="http://schemas.microsoft.com/office/powerpoint/2010/main" val="35897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1175987" y="645340"/>
            <a:ext cx="169424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art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640860" y="819014"/>
            <a:ext cx="22829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hole punch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688193" y="3652405"/>
            <a:ext cx="121379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clock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51982" y="3707235"/>
            <a:ext cx="125066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globe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7D671B-3AE7-4C62-B31B-583DAE76F812}"/>
              </a:ext>
            </a:extLst>
          </p:cNvPr>
          <p:cNvSpPr txBox="1"/>
          <p:nvPr/>
        </p:nvSpPr>
        <p:spPr>
          <a:xfrm>
            <a:off x="415885" y="6270735"/>
            <a:ext cx="180260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water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fountain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C91187-6031-4321-A422-EB8778DBD3CE}"/>
              </a:ext>
            </a:extLst>
          </p:cNvPr>
          <p:cNvSpPr txBox="1"/>
          <p:nvPr/>
        </p:nvSpPr>
        <p:spPr>
          <a:xfrm>
            <a:off x="4958455" y="5585298"/>
            <a:ext cx="154786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FE699-BE0E-4EAB-816C-550C9F66AA0A}"/>
              </a:ext>
            </a:extLst>
          </p:cNvPr>
          <p:cNvSpPr txBox="1"/>
          <p:nvPr/>
        </p:nvSpPr>
        <p:spPr>
          <a:xfrm>
            <a:off x="619239" y="8360500"/>
            <a:ext cx="112562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door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52A82C-B629-4880-96FE-D0F807EB6A27}"/>
              </a:ext>
            </a:extLst>
          </p:cNvPr>
          <p:cNvSpPr txBox="1"/>
          <p:nvPr/>
        </p:nvSpPr>
        <p:spPr>
          <a:xfrm>
            <a:off x="4196735" y="8360500"/>
            <a:ext cx="147668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paper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towels</a:t>
            </a:r>
          </a:p>
        </p:txBody>
      </p:sp>
    </p:spTree>
    <p:extLst>
      <p:ext uri="{BB962C8B-B14F-4D97-AF65-F5344CB8AC3E}">
        <p14:creationId xmlns:p14="http://schemas.microsoft.com/office/powerpoint/2010/main" val="4153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510411" y="1235675"/>
            <a:ext cx="225093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glue sticks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60999" y="1413466"/>
            <a:ext cx="242630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highlighters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04815" y="3863340"/>
            <a:ext cx="22829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hole punch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25388" y="3652591"/>
            <a:ext cx="177753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crayons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4ED68A-BA24-4396-B033-4DE035545EB5}"/>
              </a:ext>
            </a:extLst>
          </p:cNvPr>
          <p:cNvSpPr txBox="1"/>
          <p:nvPr/>
        </p:nvSpPr>
        <p:spPr>
          <a:xfrm>
            <a:off x="385571" y="5504155"/>
            <a:ext cx="235468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calculators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3DE59-1ECE-4293-A170-73AC44CB3E05}"/>
              </a:ext>
            </a:extLst>
          </p:cNvPr>
          <p:cNvSpPr txBox="1"/>
          <p:nvPr/>
        </p:nvSpPr>
        <p:spPr>
          <a:xfrm>
            <a:off x="4346226" y="5923541"/>
            <a:ext cx="168026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colored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BE3278-1517-49D8-83AA-68E8C9E1B3C7}"/>
              </a:ext>
            </a:extLst>
          </p:cNvPr>
          <p:cNvSpPr txBox="1"/>
          <p:nvPr/>
        </p:nvSpPr>
        <p:spPr>
          <a:xfrm>
            <a:off x="688970" y="8360500"/>
            <a:ext cx="98616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B6C10B-3D90-46F3-863D-32C16AFA7D95}"/>
              </a:ext>
            </a:extLst>
          </p:cNvPr>
          <p:cNvSpPr txBox="1"/>
          <p:nvPr/>
        </p:nvSpPr>
        <p:spPr>
          <a:xfrm>
            <a:off x="4093700" y="8756218"/>
            <a:ext cx="22445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sharpener</a:t>
            </a:r>
          </a:p>
        </p:txBody>
      </p:sp>
    </p:spTree>
    <p:extLst>
      <p:ext uri="{BB962C8B-B14F-4D97-AF65-F5344CB8AC3E}">
        <p14:creationId xmlns:p14="http://schemas.microsoft.com/office/powerpoint/2010/main" val="156527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96633" y="722737"/>
            <a:ext cx="15969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stapler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318506" y="782927"/>
            <a:ext cx="109998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tape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439456" y="3252402"/>
            <a:ext cx="116730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ruler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04875" y="3515396"/>
            <a:ext cx="17572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scissors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342744" y="5483425"/>
            <a:ext cx="190468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markers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185131" y="5496175"/>
            <a:ext cx="22445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sharpener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447338" y="8705954"/>
            <a:ext cx="15204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basket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094269" y="8430338"/>
            <a:ext cx="213872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336349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778249" y="736817"/>
            <a:ext cx="223009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paperclips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343413" y="667052"/>
            <a:ext cx="145103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binder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clips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472317" y="3252402"/>
            <a:ext cx="110158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660743" y="3092102"/>
            <a:ext cx="22674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dry erase markers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581047" y="5603838"/>
            <a:ext cx="288412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rubber bands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348899" y="5858653"/>
            <a:ext cx="17466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806776" y="8090195"/>
            <a:ext cx="150874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696998" y="8214231"/>
            <a:ext cx="17466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erasers</a:t>
            </a:r>
          </a:p>
        </p:txBody>
      </p:sp>
    </p:spTree>
    <p:extLst>
      <p:ext uri="{BB962C8B-B14F-4D97-AF65-F5344CB8AC3E}">
        <p14:creationId xmlns:p14="http://schemas.microsoft.com/office/powerpoint/2010/main" val="74512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756952" y="667052"/>
            <a:ext cx="258500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white board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530085" y="682032"/>
            <a:ext cx="238783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chalkboard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2219643" y="3571319"/>
            <a:ext cx="97494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flag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650503" y="3028797"/>
            <a:ext cx="22674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1033565" y="5896426"/>
            <a:ext cx="93968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sink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724002" y="5858653"/>
            <a:ext cx="99642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light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964902" y="7805428"/>
            <a:ext cx="211641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interactive</a:t>
            </a:r>
          </a:p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whiteboard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663453" y="7881965"/>
            <a:ext cx="212109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54557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850096" y="3477348"/>
            <a:ext cx="88998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silla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413767" y="2965025"/>
            <a:ext cx="259718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escritorio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C7FE57-F163-4883-92F0-B05C4469D6CF}"/>
              </a:ext>
            </a:extLst>
          </p:cNvPr>
          <p:cNvSpPr txBox="1"/>
          <p:nvPr/>
        </p:nvSpPr>
        <p:spPr>
          <a:xfrm>
            <a:off x="533825" y="6066791"/>
            <a:ext cx="228363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làmpara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26D72B-BE34-4A46-9097-DF2DE411D3F5}"/>
              </a:ext>
            </a:extLst>
          </p:cNvPr>
          <p:cNvSpPr txBox="1"/>
          <p:nvPr/>
        </p:nvSpPr>
        <p:spPr>
          <a:xfrm>
            <a:off x="4294556" y="6022364"/>
            <a:ext cx="124906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mesa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B3AA65-8A67-47E6-B9E1-8C668941F45B}"/>
              </a:ext>
            </a:extLst>
          </p:cNvPr>
          <p:cNvSpPr txBox="1"/>
          <p:nvPr/>
        </p:nvSpPr>
        <p:spPr>
          <a:xfrm>
            <a:off x="723989" y="7909560"/>
            <a:ext cx="259718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escritorio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FF7F71-C91D-406C-9B80-33743E2EFBD4}"/>
              </a:ext>
            </a:extLst>
          </p:cNvPr>
          <p:cNvSpPr txBox="1"/>
          <p:nvPr/>
        </p:nvSpPr>
        <p:spPr>
          <a:xfrm>
            <a:off x="4924472" y="7889368"/>
            <a:ext cx="170751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mesa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87338-B7C6-4D61-BC41-B35C37EBA512}"/>
              </a:ext>
            </a:extLst>
          </p:cNvPr>
          <p:cNvSpPr/>
          <p:nvPr/>
        </p:nvSpPr>
        <p:spPr>
          <a:xfrm>
            <a:off x="902600" y="476914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KG Blank Space Solid" panose="02000000000000000000" pitchFamily="2" charset="0"/>
              </a:rPr>
              <a:t>estantería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2E557-456F-4A56-9A2D-703F36FD7CB7}"/>
              </a:ext>
            </a:extLst>
          </p:cNvPr>
          <p:cNvSpPr/>
          <p:nvPr/>
        </p:nvSpPr>
        <p:spPr>
          <a:xfrm>
            <a:off x="4256816" y="968813"/>
            <a:ext cx="20617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r>
              <a:rPr lang="en-US" sz="2800" dirty="0" err="1">
                <a:latin typeface="KG Blank Space Solid" panose="02000000000000000000" pitchFamily="2" charset="0"/>
              </a:rPr>
              <a:t>biblioteca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48475" y="587963"/>
            <a:ext cx="222689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buzònes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594376" y="1090674"/>
            <a:ext cx="86434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puf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13736" y="3071107"/>
            <a:ext cx="276485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disinfectante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176822" y="3448683"/>
            <a:ext cx="197361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caballete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7EF6A5-A0F9-40C6-A471-01EDABEE575A}"/>
              </a:ext>
            </a:extLst>
          </p:cNvPr>
          <p:cNvSpPr txBox="1"/>
          <p:nvPr/>
        </p:nvSpPr>
        <p:spPr>
          <a:xfrm>
            <a:off x="468833" y="5951167"/>
            <a:ext cx="110254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llave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50F8-B281-42DA-8AF3-DC5D95BC284F}"/>
              </a:ext>
            </a:extLst>
          </p:cNvPr>
          <p:cNvSpPr txBox="1"/>
          <p:nvPr/>
        </p:nvSpPr>
        <p:spPr>
          <a:xfrm>
            <a:off x="4184037" y="5960159"/>
            <a:ext cx="185018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00" dirty="0">
                <a:latin typeface="KG Blank Space Solid" panose="02000000000000000000" pitchFamily="2" charset="0"/>
              </a:rPr>
              <a:t>la </a:t>
            </a:r>
            <a:r>
              <a:rPr lang="en-US" sz="2100" dirty="0" err="1">
                <a:latin typeface="KG Blank Space Solid" panose="02000000000000000000" pitchFamily="2" charset="0"/>
              </a:rPr>
              <a:t>alarma</a:t>
            </a:r>
            <a:endParaRPr lang="en-US" sz="21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100" dirty="0">
                <a:latin typeface="KG Blank Space Solid" panose="02000000000000000000" pitchFamily="2" charset="0"/>
              </a:rPr>
              <a:t>de </a:t>
            </a:r>
            <a:r>
              <a:rPr lang="en-US" sz="2100" dirty="0" err="1">
                <a:latin typeface="KG Blank Space Solid" panose="02000000000000000000" pitchFamily="2" charset="0"/>
              </a:rPr>
              <a:t>incendio</a:t>
            </a:r>
            <a:endParaRPr lang="en-US" sz="21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B58BAB-F677-483B-AE2A-C1A14C85CCDE}"/>
              </a:ext>
            </a:extLst>
          </p:cNvPr>
          <p:cNvSpPr txBox="1"/>
          <p:nvPr/>
        </p:nvSpPr>
        <p:spPr>
          <a:xfrm>
            <a:off x="448475" y="8631401"/>
            <a:ext cx="224580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cerradura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3FB961-B93A-4595-8FAF-D890888195DB}"/>
              </a:ext>
            </a:extLst>
          </p:cNvPr>
          <p:cNvSpPr txBox="1"/>
          <p:nvPr/>
        </p:nvSpPr>
        <p:spPr>
          <a:xfrm>
            <a:off x="4253767" y="8228312"/>
            <a:ext cx="1710725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tarro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màrmol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9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1179</TotalTime>
  <Words>203</Words>
  <Application>Microsoft Office PowerPoint</Application>
  <PresentationFormat>Custom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KG Blank Space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22</cp:revision>
  <dcterms:created xsi:type="dcterms:W3CDTF">2019-10-25T14:25:28Z</dcterms:created>
  <dcterms:modified xsi:type="dcterms:W3CDTF">2020-01-22T12:47:02Z</dcterms:modified>
</cp:coreProperties>
</file>