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C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 varScale="1">
        <p:scale>
          <a:sx n="54" d="100"/>
          <a:sy n="54" d="100"/>
        </p:scale>
        <p:origin x="68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F48-8418-46C9-B9A4-F9A42037831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179B-A859-424C-82E9-48523CE91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4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F48-8418-46C9-B9A4-F9A42037831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179B-A859-424C-82E9-48523CE91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58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F48-8418-46C9-B9A4-F9A42037831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179B-A859-424C-82E9-48523CE91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63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F48-8418-46C9-B9A4-F9A42037831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179B-A859-424C-82E9-48523CE91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2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F48-8418-46C9-B9A4-F9A42037831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179B-A859-424C-82E9-48523CE91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3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F48-8418-46C9-B9A4-F9A42037831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179B-A859-424C-82E9-48523CE91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4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F48-8418-46C9-B9A4-F9A42037831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179B-A859-424C-82E9-48523CE91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1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F48-8418-46C9-B9A4-F9A42037831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179B-A859-424C-82E9-48523CE91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10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F48-8418-46C9-B9A4-F9A42037831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179B-A859-424C-82E9-48523CE91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2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F48-8418-46C9-B9A4-F9A42037831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179B-A859-424C-82E9-48523CE91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80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F48-8418-46C9-B9A4-F9A42037831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179B-A859-424C-82E9-48523CE91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80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CAF48-8418-46C9-B9A4-F9A42037831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D179B-A859-424C-82E9-48523CE91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5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2" Type="http://schemas.openxmlformats.org/officeDocument/2006/relationships/image" Target="../media/image2.jp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8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image" Target="../media/image62.JP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1A7550-99D2-4940-9C4F-2167EFF17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26" y="5894009"/>
            <a:ext cx="649311" cy="6431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871114-BEBA-403F-8FA8-85EC5C515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48" y="5890960"/>
            <a:ext cx="649311" cy="643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73E13E-5B64-4C05-B0D7-438730B1A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50" y="5887892"/>
            <a:ext cx="649311" cy="646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0833A5-BB0D-4D2D-83FC-DDCD300421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34" y="5890955"/>
            <a:ext cx="649311" cy="643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77B495-980C-41B4-922F-0D0ED6C5D6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04" y="5890956"/>
            <a:ext cx="652374" cy="643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520852-77F4-4334-872C-D7C37C58FF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17" y="5890957"/>
            <a:ext cx="649311" cy="643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398419-AF3F-41CC-9B54-7B4E511904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040" y="5890958"/>
            <a:ext cx="652374" cy="643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58087A-07B5-47C0-9C7C-11A09BFAAB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363" y="5890959"/>
            <a:ext cx="649311" cy="6462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1093CF-D233-4945-A223-FE3DCEA6B9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028" y="5890959"/>
            <a:ext cx="652374" cy="6431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72CF44-663B-45C3-979C-034BE5D232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800" y="5893208"/>
            <a:ext cx="649311" cy="6431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1B8DD2-65BF-44B1-924C-37260855FE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861" y="5890959"/>
            <a:ext cx="649311" cy="6431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154AEA-F0B1-49F1-8383-B16477696C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37" y="5890955"/>
            <a:ext cx="652374" cy="6431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77E408-CE7A-4115-A31F-A065486672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32" y="5890955"/>
            <a:ext cx="649311" cy="6431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CD23E6-A12F-4FBC-826F-BFB1E6F564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20" y="5890955"/>
            <a:ext cx="652374" cy="6431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C6A3C5-5D66-4C45-935D-2B240731EB0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157" y="5890955"/>
            <a:ext cx="652374" cy="6431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181AB5-6097-4F67-ABEE-228F939DC52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06" y="5887892"/>
            <a:ext cx="649311" cy="6431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AD3679-9508-4C24-92F7-6AB8DB2CE6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14" y="5887892"/>
            <a:ext cx="652374" cy="6431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B80A43-664F-42B0-BC01-A03B10BB10F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516" y="5895461"/>
            <a:ext cx="652374" cy="6431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D17F9E-59FF-44DA-AB3B-1108F662EE3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98" y="5887891"/>
            <a:ext cx="652374" cy="6431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B27AB3E-439B-4494-B2CB-653648E2FB2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440" y="5887891"/>
            <a:ext cx="652374" cy="6431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3AA704-0781-4DC8-B193-718A53FC048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52" y="5887891"/>
            <a:ext cx="652374" cy="6431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D73ECF-87A7-4D0E-8E7D-25E26ED9A25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65" y="5887891"/>
            <a:ext cx="652374" cy="6431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6EFBCA-1524-44ED-A9A4-FAC5A28478D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140" y="5887890"/>
            <a:ext cx="652374" cy="6431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83DB293-C0B4-4F32-8167-827265E2CF0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551" y="5895461"/>
            <a:ext cx="652374" cy="64318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39A550D-115F-4A6A-9C80-D2CA73CFE4A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93" y="5895461"/>
            <a:ext cx="649311" cy="6431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6B5F-8A62-41B7-BA35-7446D602541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406" y="5887890"/>
            <a:ext cx="652374" cy="6431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77FB891-EBBB-4D37-BC10-9EFF8F50340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040" y="5895461"/>
            <a:ext cx="652374" cy="6431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87C54F3-2D3A-41C5-BA18-94E9E667AA9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97" y="5895461"/>
            <a:ext cx="652374" cy="6431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4064F5-5C3E-4647-8C95-DD2D36A5797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77" y="5895461"/>
            <a:ext cx="652374" cy="6431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84865F6-8171-480C-A4EE-B963D8123D9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98" y="5895461"/>
            <a:ext cx="652374" cy="6431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F0CB914-C31B-439C-B5CB-D051ADFAD17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04" y="5895461"/>
            <a:ext cx="649311" cy="64318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4373294-50DB-4C3E-8337-0FC7EF8A72FF}"/>
              </a:ext>
            </a:extLst>
          </p:cNvPr>
          <p:cNvSpPr txBox="1"/>
          <p:nvPr/>
        </p:nvSpPr>
        <p:spPr>
          <a:xfrm>
            <a:off x="1281432" y="200025"/>
            <a:ext cx="3098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7FC8F5"/>
                </a:solidFill>
                <a:latin typeface="Comic Sans MS" panose="030F0702030302020204" pitchFamily="66" charset="0"/>
              </a:rPr>
              <a:t>Type here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62B5EF-32AB-4834-9EF3-06E7C319EA43}"/>
              </a:ext>
            </a:extLst>
          </p:cNvPr>
          <p:cNvSpPr txBox="1"/>
          <p:nvPr/>
        </p:nvSpPr>
        <p:spPr>
          <a:xfrm>
            <a:off x="5540712" y="238125"/>
            <a:ext cx="1524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7FC8F5"/>
                </a:solidFill>
                <a:latin typeface="Comic Sans MS" panose="030F0702030302020204" pitchFamily="66" charset="0"/>
              </a:rPr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3315946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A991FE-C805-4684-8ACE-8D56C25B02EA}"/>
              </a:ext>
            </a:extLst>
          </p:cNvPr>
          <p:cNvSpPr txBox="1"/>
          <p:nvPr/>
        </p:nvSpPr>
        <p:spPr>
          <a:xfrm>
            <a:off x="1324294" y="299680"/>
            <a:ext cx="2614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7FC8F5"/>
                </a:solidFill>
                <a:latin typeface="Comic Sans MS" panose="030F0702030302020204" pitchFamily="66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E38726-0967-44B0-9396-4C5AEA3453C0}"/>
              </a:ext>
            </a:extLst>
          </p:cNvPr>
          <p:cNvSpPr txBox="1"/>
          <p:nvPr/>
        </p:nvSpPr>
        <p:spPr>
          <a:xfrm>
            <a:off x="5578812" y="238124"/>
            <a:ext cx="1524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7FC8F5"/>
                </a:solidFill>
                <a:latin typeface="Comic Sans MS" panose="030F0702030302020204" pitchFamily="66" charset="0"/>
              </a:rPr>
              <a:t>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9D5D6-56A9-4269-A8F1-87731A378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484" y="1502268"/>
            <a:ext cx="360678" cy="497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4379A3-471A-48DE-84B4-5A6BE2A7F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483" y="1502266"/>
            <a:ext cx="360679" cy="497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144291-149F-439E-A9DB-98517111D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484" y="1500736"/>
            <a:ext cx="360678" cy="49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DF9476-A37F-4473-B04F-EF73F07B5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371" y="3632623"/>
            <a:ext cx="616629" cy="240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A6FE6-69DB-44A0-86F3-9A48F43D0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70740">
            <a:off x="8247903" y="2734116"/>
            <a:ext cx="203837" cy="742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6CED91-5B6E-44A9-B84B-E3574D2807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389" y="2293545"/>
            <a:ext cx="388863" cy="3888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10170-104A-42B5-85AB-A1C7FECBD9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147" y="3623489"/>
            <a:ext cx="616629" cy="2404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94F053-92CC-46B3-9161-65AA4F2DF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70740">
            <a:off x="8256679" y="2724982"/>
            <a:ext cx="203837" cy="742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60EB34-7E85-48AA-A353-7706F6895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165" y="2284411"/>
            <a:ext cx="388863" cy="3888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7A24D5-6F49-4812-B24F-6A1D680BE4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9" y="4204514"/>
            <a:ext cx="510463" cy="482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92943F-EFAC-4DE0-9CD1-709935D644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364" y="4195380"/>
            <a:ext cx="510463" cy="482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68FA3C-BDFD-44EA-8FC1-14461464E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99" y="4186246"/>
            <a:ext cx="510463" cy="4822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C68AD6-8A2E-40D8-B95E-68A30AACB0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98" y="4195380"/>
            <a:ext cx="510463" cy="4822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681EBF-741F-4A19-9760-E8C37800D4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546" y="4900613"/>
            <a:ext cx="537454" cy="5374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2D49F3-C88F-461E-827C-DE480A0296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22" y="4900613"/>
            <a:ext cx="537454" cy="537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A9DC3F-D751-43C9-BC48-42E7CCAF16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098" y="4900613"/>
            <a:ext cx="537454" cy="5374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7C4726-CE24-426E-824F-56B968A15F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098" y="5673294"/>
            <a:ext cx="481445" cy="481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FE109C-01AD-4947-A0F2-9DCDBF27E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165" y="5673294"/>
            <a:ext cx="481445" cy="4814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4E92F7-AA61-4EBA-A2BD-FB6D7E42D0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098" y="5673293"/>
            <a:ext cx="481445" cy="4814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AEFA20-47B0-481E-8C79-C01D7F56C1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246">
            <a:off x="8112606" y="6210337"/>
            <a:ext cx="571337" cy="5516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7DCD08-45E6-4C4A-8D53-60ADAB5A30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246">
            <a:off x="8119219" y="6201886"/>
            <a:ext cx="571337" cy="5516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03F50C-6B1A-48A6-B307-18FFEC1AF6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246">
            <a:off x="8125832" y="6193435"/>
            <a:ext cx="571337" cy="55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90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7A46EB-33D5-4954-8F22-71CB78447CA5}"/>
              </a:ext>
            </a:extLst>
          </p:cNvPr>
          <p:cNvSpPr/>
          <p:nvPr/>
        </p:nvSpPr>
        <p:spPr>
          <a:xfrm>
            <a:off x="328616" y="3776664"/>
            <a:ext cx="2528887" cy="7953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2ABB94F-3216-449E-BF70-9E8B55A461EC}"/>
              </a:ext>
            </a:extLst>
          </p:cNvPr>
          <p:cNvSpPr/>
          <p:nvPr/>
        </p:nvSpPr>
        <p:spPr>
          <a:xfrm>
            <a:off x="328615" y="4760122"/>
            <a:ext cx="2528887" cy="7953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580C3-30A2-4848-81B4-4E942443C31A}"/>
              </a:ext>
            </a:extLst>
          </p:cNvPr>
          <p:cNvSpPr/>
          <p:nvPr/>
        </p:nvSpPr>
        <p:spPr>
          <a:xfrm>
            <a:off x="3307556" y="3776664"/>
            <a:ext cx="2528887" cy="7953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7D2427-379A-4294-8BCE-3024065AD63D}"/>
              </a:ext>
            </a:extLst>
          </p:cNvPr>
          <p:cNvSpPr/>
          <p:nvPr/>
        </p:nvSpPr>
        <p:spPr>
          <a:xfrm>
            <a:off x="3307555" y="4760122"/>
            <a:ext cx="2528887" cy="7953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ECDCEF7-C33D-4C79-A430-4165F15795D8}"/>
              </a:ext>
            </a:extLst>
          </p:cNvPr>
          <p:cNvSpPr/>
          <p:nvPr/>
        </p:nvSpPr>
        <p:spPr>
          <a:xfrm>
            <a:off x="3307554" y="5743580"/>
            <a:ext cx="2528887" cy="7953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F3E908-2A5B-41F4-A08B-3FA9CF8ABC69}"/>
              </a:ext>
            </a:extLst>
          </p:cNvPr>
          <p:cNvSpPr/>
          <p:nvPr/>
        </p:nvSpPr>
        <p:spPr>
          <a:xfrm>
            <a:off x="6286498" y="3776664"/>
            <a:ext cx="2528887" cy="7953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CFD6D6-D419-4911-BE3F-2728EE3A561E}"/>
              </a:ext>
            </a:extLst>
          </p:cNvPr>
          <p:cNvSpPr/>
          <p:nvPr/>
        </p:nvSpPr>
        <p:spPr>
          <a:xfrm>
            <a:off x="6286497" y="4760122"/>
            <a:ext cx="2528887" cy="7953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7F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Saturday</a:t>
            </a:r>
          </a:p>
        </p:txBody>
      </p:sp>
    </p:spTree>
    <p:extLst>
      <p:ext uri="{BB962C8B-B14F-4D97-AF65-F5344CB8AC3E}">
        <p14:creationId xmlns:p14="http://schemas.microsoft.com/office/powerpoint/2010/main" val="366645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FDB84B-AC76-43FA-AD63-F84A85399720}"/>
              </a:ext>
            </a:extLst>
          </p:cNvPr>
          <p:cNvSpPr txBox="1"/>
          <p:nvPr/>
        </p:nvSpPr>
        <p:spPr>
          <a:xfrm>
            <a:off x="4467541" y="499705"/>
            <a:ext cx="4376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Type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2247DD-57F0-4B44-A697-E1DE2DE6E674}"/>
              </a:ext>
            </a:extLst>
          </p:cNvPr>
          <p:cNvSpPr txBox="1"/>
          <p:nvPr/>
        </p:nvSpPr>
        <p:spPr>
          <a:xfrm>
            <a:off x="4467542" y="1571268"/>
            <a:ext cx="4376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Type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FDE4E-74CF-4037-818C-5FC4FCD5BE6C}"/>
              </a:ext>
            </a:extLst>
          </p:cNvPr>
          <p:cNvSpPr txBox="1"/>
          <p:nvPr/>
        </p:nvSpPr>
        <p:spPr>
          <a:xfrm>
            <a:off x="4467543" y="2642831"/>
            <a:ext cx="4376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Type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F81D13-AA25-4E9F-8BC9-0D318048CBE8}"/>
              </a:ext>
            </a:extLst>
          </p:cNvPr>
          <p:cNvSpPr txBox="1"/>
          <p:nvPr/>
        </p:nvSpPr>
        <p:spPr>
          <a:xfrm>
            <a:off x="4467542" y="3714394"/>
            <a:ext cx="4376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Type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CCFF2-FB3E-4C59-8F35-ADE3CDC8D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32" y="6118143"/>
            <a:ext cx="938100" cy="652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4E9889-5DFC-4D84-96DF-FB3636DF0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152" y="4741483"/>
            <a:ext cx="1119075" cy="8803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181272-83D7-4A19-8D76-CD7031FD5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528" y="5841122"/>
            <a:ext cx="1157175" cy="9025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37F6D3-9FD1-4711-878F-C27658635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44" y="4715589"/>
            <a:ext cx="1040944" cy="1009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41A550-178B-4D79-BA20-5AF5F10ED0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749" y="4853258"/>
            <a:ext cx="1122001" cy="1090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E5453B-9EEE-43E2-8924-9C494F920B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34" y="6008384"/>
            <a:ext cx="1122001" cy="6707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1AD8CF-0E4C-465A-872C-48E157760A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755" y="5453248"/>
            <a:ext cx="1017727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62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176003-D6B5-4886-B703-D01867823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81" y="5875404"/>
            <a:ext cx="481109" cy="4581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702D0C-9DDC-4625-A677-927971DDE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06" y="5874131"/>
            <a:ext cx="481109" cy="458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08E7EF-9909-40AE-A09F-58E542219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9" y="5875404"/>
            <a:ext cx="478563" cy="458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6AB026-138C-4220-B5CC-8BEDD58DB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72" y="5875404"/>
            <a:ext cx="478563" cy="458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02937-9494-49BE-BAF8-0AF5240FA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9" y="5875404"/>
            <a:ext cx="478563" cy="458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F62F3-2208-4D8E-8A7C-1B9AC0D21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12" y="5875404"/>
            <a:ext cx="478563" cy="458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5CE270-3E9E-4017-996A-230195FF3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72" y="5875404"/>
            <a:ext cx="478563" cy="458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6CE115-EF0D-45CF-81A8-0F27A55484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9" y="5875404"/>
            <a:ext cx="478563" cy="458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F39548-0539-4A76-A90E-A5D3E7FEE5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71" y="5876676"/>
            <a:ext cx="478564" cy="4556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9A7901-5639-4178-A9D7-0BBD2271DD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12" y="5875404"/>
            <a:ext cx="478563" cy="458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62C6A2-6E5F-402D-86FE-6F02FC338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486" y="5875404"/>
            <a:ext cx="481109" cy="4581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E25BB6-CE7F-4C41-AABC-BBC011B96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12" y="5875404"/>
            <a:ext cx="478563" cy="458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D7EA55-3BC0-45AE-9A92-679656CFC8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72" y="5875404"/>
            <a:ext cx="478563" cy="4581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F185A6-DFC0-40FF-A4D0-EAA293361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12" y="5875404"/>
            <a:ext cx="478563" cy="4581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181D4F-C3F9-4FEF-9D60-6304AEEF5F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9" y="5875404"/>
            <a:ext cx="478563" cy="4581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29C65A-2F4F-423E-8B00-502376B581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11" y="5876676"/>
            <a:ext cx="478564" cy="4556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813B8D-497A-4BCB-8CAD-581A8B8FBD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9" y="5875404"/>
            <a:ext cx="478563" cy="4581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B2B07C-CAE3-4E22-B869-8DE1EAF8E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486" y="5875404"/>
            <a:ext cx="481109" cy="4581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4F1273-6AFA-471A-A771-9687629F0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72" y="5875404"/>
            <a:ext cx="478563" cy="4581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A40732-D077-4B2B-BEE9-2978DB53C4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9" y="5875404"/>
            <a:ext cx="478563" cy="4581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3F5102-CEB7-4EDA-A092-5F5CC4AAF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9" y="5875404"/>
            <a:ext cx="478563" cy="4581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A5F10F8-CE95-4379-82FE-B7B5C206DF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9" y="5875404"/>
            <a:ext cx="478563" cy="4581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759FC7-A8F7-459A-ABC9-9BD2F83BDD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11" y="5876676"/>
            <a:ext cx="478564" cy="4556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11B6DB-BEDC-4C31-B83A-A13EAA9735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72" y="5875404"/>
            <a:ext cx="478563" cy="4581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80D44B-B0E4-438B-8C32-42BFB5608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39" y="5875404"/>
            <a:ext cx="481109" cy="4581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48708-D4BD-436A-870B-5F0B7C851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12" y="5875404"/>
            <a:ext cx="478563" cy="4581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13FCC69-88C7-43C2-AFF8-AB8FBB27F8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72" y="5875404"/>
            <a:ext cx="478563" cy="4581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72B9F2-B6E1-4A37-B9B2-0C4E43C16B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80" y="5875404"/>
            <a:ext cx="478563" cy="45819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199EF4-132F-4840-9232-2A86CE0E53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71" y="5876676"/>
            <a:ext cx="478564" cy="4556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ADAC0FE-F007-4641-8B2B-83BAE93D6C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54" y="5875404"/>
            <a:ext cx="478563" cy="4581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98FC410-96ED-41B1-B240-F98BFB08E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07" y="5875404"/>
            <a:ext cx="481109" cy="4581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E678FC0-2FE0-4F3F-BCE6-2714BB5CF2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80" y="5875404"/>
            <a:ext cx="478563" cy="4581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8EE4E38-1C25-439E-99C2-2FB1B44A6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80" y="5875404"/>
            <a:ext cx="478563" cy="4581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2ECE74A-2DD0-4C77-A7CA-D6ED5EDC2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72" y="5875404"/>
            <a:ext cx="478563" cy="4581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55EF1BE-2D47-48B9-89BF-7988CC13A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54" y="5875404"/>
            <a:ext cx="478563" cy="45819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5EB307C-E5AF-4B83-9F00-0315152D4F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71" y="5876676"/>
            <a:ext cx="478564" cy="45565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5336239-BB98-4F3A-B42D-87B5251459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54" y="5875404"/>
            <a:ext cx="478563" cy="45819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368AD4-73FD-4D5E-A629-1BFD2FCC8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54" y="5875404"/>
            <a:ext cx="478563" cy="45819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48D6046-49FC-43E7-B1AD-F458AD392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54" y="5875404"/>
            <a:ext cx="478563" cy="45819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53E9B1E-4FBF-4C7E-90DD-5A07894AAC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54" y="5875404"/>
            <a:ext cx="478563" cy="45819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7626FDC-47FD-4851-BF18-713FF548FE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53" y="5876676"/>
            <a:ext cx="478564" cy="45565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2D8F949-1B4E-4D1C-97A0-3710408860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54" y="5875404"/>
            <a:ext cx="478563" cy="45819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95566AC-DC21-4D84-8A57-AAB72EFA84B8}"/>
              </a:ext>
            </a:extLst>
          </p:cNvPr>
          <p:cNvSpPr txBox="1"/>
          <p:nvPr/>
        </p:nvSpPr>
        <p:spPr>
          <a:xfrm>
            <a:off x="6129656" y="833080"/>
            <a:ext cx="1533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F0"/>
                </a:solidFill>
                <a:latin typeface="Comic Sans MS" panose="030F0702030302020204" pitchFamily="66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696133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B2452F-8DE9-4780-907D-5D3CE105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69" y="3522654"/>
            <a:ext cx="1402202" cy="1444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EC92A-5B6D-494D-8C2E-35060045F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69" y="3522654"/>
            <a:ext cx="1402202" cy="1444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FB3429-38AA-4EB0-94A9-9D198B144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69" y="3522654"/>
            <a:ext cx="1402202" cy="14448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581E4C-BBF4-42A8-BDB7-887BE72E1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79" y="3528750"/>
            <a:ext cx="176799" cy="14387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05BF2F-70D8-4284-8F96-BBC36CDCC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69" y="3522654"/>
            <a:ext cx="1402202" cy="1444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59A496-9FD8-4BFB-B084-E8935EE306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69" y="3522654"/>
            <a:ext cx="1402202" cy="1444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20115A-272F-43C7-913C-AE6FC3559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69" y="3522654"/>
            <a:ext cx="1402202" cy="1444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4BF5E6-A8D4-499A-97B9-615FD1FC6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69" y="3522654"/>
            <a:ext cx="1402202" cy="14448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65D375-B98B-467F-A949-5A81FCB84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69" y="3522654"/>
            <a:ext cx="1402202" cy="1444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633F05-C604-4E3E-91E1-58E1422F63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86" y="4161230"/>
            <a:ext cx="231084" cy="258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528339-6854-4F04-B7B4-74E83AEF3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86" y="4161230"/>
            <a:ext cx="231084" cy="2588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013CA8-1041-4492-B227-5910C62FA7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86" y="4161230"/>
            <a:ext cx="231084" cy="2588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9373FD-3688-4230-BA82-35955CB513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86" y="4161230"/>
            <a:ext cx="231084" cy="2588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F4F02E-9A34-4E30-9E40-9E0FF2E74F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86" y="4161230"/>
            <a:ext cx="231084" cy="2588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B29935-6D1E-473E-8439-FC8C28F04B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79" y="3528750"/>
            <a:ext cx="176799" cy="14387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332253-85EB-4D23-8234-D626BD50E0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79" y="3528750"/>
            <a:ext cx="176799" cy="14387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C12BB4-BC26-4A73-91B2-229522C12D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79" y="3528750"/>
            <a:ext cx="176799" cy="14387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E71EEC-BA87-48DE-B747-ABC5F2CD2BA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79" y="3528750"/>
            <a:ext cx="176799" cy="14387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D99786-6354-435E-AF6D-C6578C580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86" y="4161230"/>
            <a:ext cx="231084" cy="2588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604E52-743E-4B95-84DB-BC8DD3D80C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86" y="4161230"/>
            <a:ext cx="231084" cy="2588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2AE07D-2BF7-4EF4-AC70-97DBDE3A2D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86" y="4161230"/>
            <a:ext cx="231084" cy="2588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ACB041-A7C5-4B1B-B4C9-B61C6FF861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86" y="4161230"/>
            <a:ext cx="231084" cy="2588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79BEEC0-D99E-41FD-8468-8F2205946E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86" y="4161230"/>
            <a:ext cx="231084" cy="2588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AEF6D3B-10E9-455E-A402-A9D8C6E86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79" y="3528750"/>
            <a:ext cx="176799" cy="14387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8D6D3B-5500-40BB-8381-B90E5C766A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79" y="3528750"/>
            <a:ext cx="176799" cy="14387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0C25427-DE7C-4051-B620-1117B38B972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79" y="3528750"/>
            <a:ext cx="176799" cy="14387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726FC75-F698-464C-AB24-2879259DDC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79" y="3528750"/>
            <a:ext cx="176799" cy="14387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D02FEF5-313D-4353-B18F-26E1E5F099B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79" y="3528750"/>
            <a:ext cx="176799" cy="14387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E5A0E4-EF11-4F7D-9D5D-D1624977D7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69" y="3522654"/>
            <a:ext cx="1402202" cy="14448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68A209-13CE-451C-A7E7-3E352B204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69" y="3522654"/>
            <a:ext cx="1402202" cy="144487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B0E68A1-8828-49B7-AFC3-9F90827B343E}"/>
              </a:ext>
            </a:extLst>
          </p:cNvPr>
          <p:cNvSpPr txBox="1"/>
          <p:nvPr/>
        </p:nvSpPr>
        <p:spPr>
          <a:xfrm>
            <a:off x="7149079" y="1584602"/>
            <a:ext cx="1166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551064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A5360-3FE5-4AB1-A642-CAFB0C4BF2E0}"/>
              </a:ext>
            </a:extLst>
          </p:cNvPr>
          <p:cNvSpPr txBox="1"/>
          <p:nvPr/>
        </p:nvSpPr>
        <p:spPr>
          <a:xfrm>
            <a:off x="6393180" y="392072"/>
            <a:ext cx="1689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81</a:t>
            </a:r>
            <a:r>
              <a:rPr lang="en-US" sz="4000" baseline="30000" dirty="0">
                <a:solidFill>
                  <a:srgbClr val="00B0F0"/>
                </a:solidFill>
                <a:latin typeface="Comic Sans MS" panose="030F0702030302020204" pitchFamily="66" charset="0"/>
              </a:rPr>
              <a:t>st</a:t>
            </a:r>
            <a:r>
              <a:rPr lang="en-US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4FB07D1-4D5F-439A-9372-5CEE34502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986929"/>
              </p:ext>
            </p:extLst>
          </p:nvPr>
        </p:nvGraphicFramePr>
        <p:xfrm>
          <a:off x="1577340" y="1421606"/>
          <a:ext cx="6073140" cy="5245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314">
                  <a:extLst>
                    <a:ext uri="{9D8B030D-6E8A-4147-A177-3AD203B41FA5}">
                      <a16:colId xmlns:a16="http://schemas.microsoft.com/office/drawing/2014/main" val="1629416"/>
                    </a:ext>
                  </a:extLst>
                </a:gridCol>
                <a:gridCol w="607314">
                  <a:extLst>
                    <a:ext uri="{9D8B030D-6E8A-4147-A177-3AD203B41FA5}">
                      <a16:colId xmlns:a16="http://schemas.microsoft.com/office/drawing/2014/main" val="211308634"/>
                    </a:ext>
                  </a:extLst>
                </a:gridCol>
                <a:gridCol w="607314">
                  <a:extLst>
                    <a:ext uri="{9D8B030D-6E8A-4147-A177-3AD203B41FA5}">
                      <a16:colId xmlns:a16="http://schemas.microsoft.com/office/drawing/2014/main" val="244562436"/>
                    </a:ext>
                  </a:extLst>
                </a:gridCol>
                <a:gridCol w="607314">
                  <a:extLst>
                    <a:ext uri="{9D8B030D-6E8A-4147-A177-3AD203B41FA5}">
                      <a16:colId xmlns:a16="http://schemas.microsoft.com/office/drawing/2014/main" val="4091990231"/>
                    </a:ext>
                  </a:extLst>
                </a:gridCol>
                <a:gridCol w="607314">
                  <a:extLst>
                    <a:ext uri="{9D8B030D-6E8A-4147-A177-3AD203B41FA5}">
                      <a16:colId xmlns:a16="http://schemas.microsoft.com/office/drawing/2014/main" val="821832380"/>
                    </a:ext>
                  </a:extLst>
                </a:gridCol>
                <a:gridCol w="607314">
                  <a:extLst>
                    <a:ext uri="{9D8B030D-6E8A-4147-A177-3AD203B41FA5}">
                      <a16:colId xmlns:a16="http://schemas.microsoft.com/office/drawing/2014/main" val="1023570079"/>
                    </a:ext>
                  </a:extLst>
                </a:gridCol>
                <a:gridCol w="607314">
                  <a:extLst>
                    <a:ext uri="{9D8B030D-6E8A-4147-A177-3AD203B41FA5}">
                      <a16:colId xmlns:a16="http://schemas.microsoft.com/office/drawing/2014/main" val="1312244300"/>
                    </a:ext>
                  </a:extLst>
                </a:gridCol>
                <a:gridCol w="607314">
                  <a:extLst>
                    <a:ext uri="{9D8B030D-6E8A-4147-A177-3AD203B41FA5}">
                      <a16:colId xmlns:a16="http://schemas.microsoft.com/office/drawing/2014/main" val="2441595821"/>
                    </a:ext>
                  </a:extLst>
                </a:gridCol>
                <a:gridCol w="607314">
                  <a:extLst>
                    <a:ext uri="{9D8B030D-6E8A-4147-A177-3AD203B41FA5}">
                      <a16:colId xmlns:a16="http://schemas.microsoft.com/office/drawing/2014/main" val="3914777484"/>
                    </a:ext>
                  </a:extLst>
                </a:gridCol>
                <a:gridCol w="607314">
                  <a:extLst>
                    <a:ext uri="{9D8B030D-6E8A-4147-A177-3AD203B41FA5}">
                      <a16:colId xmlns:a16="http://schemas.microsoft.com/office/drawing/2014/main" val="3155699132"/>
                    </a:ext>
                  </a:extLst>
                </a:gridCol>
              </a:tblGrid>
              <a:tr h="524589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600783"/>
                  </a:ext>
                </a:extLst>
              </a:tr>
              <a:tr h="524589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462865"/>
                  </a:ext>
                </a:extLst>
              </a:tr>
              <a:tr h="524589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224461"/>
                  </a:ext>
                </a:extLst>
              </a:tr>
              <a:tr h="524589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025308"/>
                  </a:ext>
                </a:extLst>
              </a:tr>
              <a:tr h="524589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248087"/>
                  </a:ext>
                </a:extLst>
              </a:tr>
              <a:tr h="524589"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7732052"/>
                  </a:ext>
                </a:extLst>
              </a:tr>
              <a:tr h="524589"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4646021"/>
                  </a:ext>
                </a:extLst>
              </a:tr>
              <a:tr h="524589"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2958795"/>
                  </a:ext>
                </a:extLst>
              </a:tr>
              <a:tr h="524589"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62879"/>
                  </a:ext>
                </a:extLst>
              </a:tr>
              <a:tr h="524589"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250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8882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A68AEA-3A55-486A-96E7-F3D453319B4C}"/>
              </a:ext>
            </a:extLst>
          </p:cNvPr>
          <p:cNvSpPr txBox="1"/>
          <p:nvPr/>
        </p:nvSpPr>
        <p:spPr>
          <a:xfrm>
            <a:off x="6371749" y="242053"/>
            <a:ext cx="1689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81</a:t>
            </a:r>
            <a:r>
              <a:rPr lang="en-US" sz="4000" baseline="30000" dirty="0">
                <a:solidFill>
                  <a:srgbClr val="00B0F0"/>
                </a:solidFill>
                <a:latin typeface="Comic Sans MS" panose="030F0702030302020204" pitchFamily="66" charset="0"/>
              </a:rPr>
              <a:t>st</a:t>
            </a:r>
            <a:r>
              <a:rPr lang="en-US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E4A385A5-0028-4342-9987-1453E8F33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546127"/>
              </p:ext>
            </p:extLst>
          </p:nvPr>
        </p:nvGraphicFramePr>
        <p:xfrm>
          <a:off x="1535430" y="1107281"/>
          <a:ext cx="6073140" cy="5650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314">
                  <a:extLst>
                    <a:ext uri="{9D8B030D-6E8A-4147-A177-3AD203B41FA5}">
                      <a16:colId xmlns:a16="http://schemas.microsoft.com/office/drawing/2014/main" val="1629416"/>
                    </a:ext>
                  </a:extLst>
                </a:gridCol>
                <a:gridCol w="607314">
                  <a:extLst>
                    <a:ext uri="{9D8B030D-6E8A-4147-A177-3AD203B41FA5}">
                      <a16:colId xmlns:a16="http://schemas.microsoft.com/office/drawing/2014/main" val="211308634"/>
                    </a:ext>
                  </a:extLst>
                </a:gridCol>
                <a:gridCol w="607314">
                  <a:extLst>
                    <a:ext uri="{9D8B030D-6E8A-4147-A177-3AD203B41FA5}">
                      <a16:colId xmlns:a16="http://schemas.microsoft.com/office/drawing/2014/main" val="244562436"/>
                    </a:ext>
                  </a:extLst>
                </a:gridCol>
                <a:gridCol w="607314">
                  <a:extLst>
                    <a:ext uri="{9D8B030D-6E8A-4147-A177-3AD203B41FA5}">
                      <a16:colId xmlns:a16="http://schemas.microsoft.com/office/drawing/2014/main" val="4091990231"/>
                    </a:ext>
                  </a:extLst>
                </a:gridCol>
                <a:gridCol w="607314">
                  <a:extLst>
                    <a:ext uri="{9D8B030D-6E8A-4147-A177-3AD203B41FA5}">
                      <a16:colId xmlns:a16="http://schemas.microsoft.com/office/drawing/2014/main" val="821832380"/>
                    </a:ext>
                  </a:extLst>
                </a:gridCol>
                <a:gridCol w="607314">
                  <a:extLst>
                    <a:ext uri="{9D8B030D-6E8A-4147-A177-3AD203B41FA5}">
                      <a16:colId xmlns:a16="http://schemas.microsoft.com/office/drawing/2014/main" val="1023570079"/>
                    </a:ext>
                  </a:extLst>
                </a:gridCol>
                <a:gridCol w="607314">
                  <a:extLst>
                    <a:ext uri="{9D8B030D-6E8A-4147-A177-3AD203B41FA5}">
                      <a16:colId xmlns:a16="http://schemas.microsoft.com/office/drawing/2014/main" val="1312244300"/>
                    </a:ext>
                  </a:extLst>
                </a:gridCol>
                <a:gridCol w="607314">
                  <a:extLst>
                    <a:ext uri="{9D8B030D-6E8A-4147-A177-3AD203B41FA5}">
                      <a16:colId xmlns:a16="http://schemas.microsoft.com/office/drawing/2014/main" val="2441595821"/>
                    </a:ext>
                  </a:extLst>
                </a:gridCol>
                <a:gridCol w="607314">
                  <a:extLst>
                    <a:ext uri="{9D8B030D-6E8A-4147-A177-3AD203B41FA5}">
                      <a16:colId xmlns:a16="http://schemas.microsoft.com/office/drawing/2014/main" val="3914777484"/>
                    </a:ext>
                  </a:extLst>
                </a:gridCol>
                <a:gridCol w="607314">
                  <a:extLst>
                    <a:ext uri="{9D8B030D-6E8A-4147-A177-3AD203B41FA5}">
                      <a16:colId xmlns:a16="http://schemas.microsoft.com/office/drawing/2014/main" val="3155699132"/>
                    </a:ext>
                  </a:extLst>
                </a:gridCol>
              </a:tblGrid>
              <a:tr h="470892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600783"/>
                  </a:ext>
                </a:extLst>
              </a:tr>
              <a:tr h="470892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462865"/>
                  </a:ext>
                </a:extLst>
              </a:tr>
              <a:tr h="470892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224461"/>
                  </a:ext>
                </a:extLst>
              </a:tr>
              <a:tr h="470892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025308"/>
                  </a:ext>
                </a:extLst>
              </a:tr>
              <a:tr h="470892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248087"/>
                  </a:ext>
                </a:extLst>
              </a:tr>
              <a:tr h="470892"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7732052"/>
                  </a:ext>
                </a:extLst>
              </a:tr>
              <a:tr h="470892"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4646021"/>
                  </a:ext>
                </a:extLst>
              </a:tr>
              <a:tr h="470892"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2958795"/>
                  </a:ext>
                </a:extLst>
              </a:tr>
              <a:tr h="470892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4317228"/>
                  </a:ext>
                </a:extLst>
              </a:tr>
              <a:tr h="470892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3790228"/>
                  </a:ext>
                </a:extLst>
              </a:tr>
              <a:tr h="470892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62879"/>
                  </a:ext>
                </a:extLst>
              </a:tr>
              <a:tr h="470892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250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9727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18FC17F-A616-4A22-BBBC-0B5981F3D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609584"/>
              </p:ext>
            </p:extLst>
          </p:nvPr>
        </p:nvGraphicFramePr>
        <p:xfrm>
          <a:off x="232188" y="1626019"/>
          <a:ext cx="4279350" cy="4255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935">
                  <a:extLst>
                    <a:ext uri="{9D8B030D-6E8A-4147-A177-3AD203B41FA5}">
                      <a16:colId xmlns:a16="http://schemas.microsoft.com/office/drawing/2014/main" val="1629416"/>
                    </a:ext>
                  </a:extLst>
                </a:gridCol>
                <a:gridCol w="427935">
                  <a:extLst>
                    <a:ext uri="{9D8B030D-6E8A-4147-A177-3AD203B41FA5}">
                      <a16:colId xmlns:a16="http://schemas.microsoft.com/office/drawing/2014/main" val="211308634"/>
                    </a:ext>
                  </a:extLst>
                </a:gridCol>
                <a:gridCol w="427935">
                  <a:extLst>
                    <a:ext uri="{9D8B030D-6E8A-4147-A177-3AD203B41FA5}">
                      <a16:colId xmlns:a16="http://schemas.microsoft.com/office/drawing/2014/main" val="244562436"/>
                    </a:ext>
                  </a:extLst>
                </a:gridCol>
                <a:gridCol w="427935">
                  <a:extLst>
                    <a:ext uri="{9D8B030D-6E8A-4147-A177-3AD203B41FA5}">
                      <a16:colId xmlns:a16="http://schemas.microsoft.com/office/drawing/2014/main" val="4091990231"/>
                    </a:ext>
                  </a:extLst>
                </a:gridCol>
                <a:gridCol w="427935">
                  <a:extLst>
                    <a:ext uri="{9D8B030D-6E8A-4147-A177-3AD203B41FA5}">
                      <a16:colId xmlns:a16="http://schemas.microsoft.com/office/drawing/2014/main" val="821832380"/>
                    </a:ext>
                  </a:extLst>
                </a:gridCol>
                <a:gridCol w="427935">
                  <a:extLst>
                    <a:ext uri="{9D8B030D-6E8A-4147-A177-3AD203B41FA5}">
                      <a16:colId xmlns:a16="http://schemas.microsoft.com/office/drawing/2014/main" val="1023570079"/>
                    </a:ext>
                  </a:extLst>
                </a:gridCol>
                <a:gridCol w="427935">
                  <a:extLst>
                    <a:ext uri="{9D8B030D-6E8A-4147-A177-3AD203B41FA5}">
                      <a16:colId xmlns:a16="http://schemas.microsoft.com/office/drawing/2014/main" val="1312244300"/>
                    </a:ext>
                  </a:extLst>
                </a:gridCol>
                <a:gridCol w="427935">
                  <a:extLst>
                    <a:ext uri="{9D8B030D-6E8A-4147-A177-3AD203B41FA5}">
                      <a16:colId xmlns:a16="http://schemas.microsoft.com/office/drawing/2014/main" val="2441595821"/>
                    </a:ext>
                  </a:extLst>
                </a:gridCol>
                <a:gridCol w="427935">
                  <a:extLst>
                    <a:ext uri="{9D8B030D-6E8A-4147-A177-3AD203B41FA5}">
                      <a16:colId xmlns:a16="http://schemas.microsoft.com/office/drawing/2014/main" val="3914777484"/>
                    </a:ext>
                  </a:extLst>
                </a:gridCol>
                <a:gridCol w="427935">
                  <a:extLst>
                    <a:ext uri="{9D8B030D-6E8A-4147-A177-3AD203B41FA5}">
                      <a16:colId xmlns:a16="http://schemas.microsoft.com/office/drawing/2014/main" val="3155699132"/>
                    </a:ext>
                  </a:extLst>
                </a:gridCol>
              </a:tblGrid>
              <a:tr h="42555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600783"/>
                  </a:ext>
                </a:extLst>
              </a:tr>
              <a:tr h="42555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462865"/>
                  </a:ext>
                </a:extLst>
              </a:tr>
              <a:tr h="425555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224461"/>
                  </a:ext>
                </a:extLst>
              </a:tr>
              <a:tr h="425555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025308"/>
                  </a:ext>
                </a:extLst>
              </a:tr>
              <a:tr h="425555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248087"/>
                  </a:ext>
                </a:extLst>
              </a:tr>
              <a:tr h="425555"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7732052"/>
                  </a:ext>
                </a:extLst>
              </a:tr>
              <a:tr h="425555"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4646021"/>
                  </a:ext>
                </a:extLst>
              </a:tr>
              <a:tr h="425555"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2958795"/>
                  </a:ext>
                </a:extLst>
              </a:tr>
              <a:tr h="425555"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62879"/>
                  </a:ext>
                </a:extLst>
              </a:tr>
              <a:tr h="425555"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25050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26CAE3-8667-47B2-8A88-55D94A366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701053"/>
              </p:ext>
            </p:extLst>
          </p:nvPr>
        </p:nvGraphicFramePr>
        <p:xfrm>
          <a:off x="4618604" y="1626019"/>
          <a:ext cx="4279350" cy="424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935">
                  <a:extLst>
                    <a:ext uri="{9D8B030D-6E8A-4147-A177-3AD203B41FA5}">
                      <a16:colId xmlns:a16="http://schemas.microsoft.com/office/drawing/2014/main" val="1629416"/>
                    </a:ext>
                  </a:extLst>
                </a:gridCol>
                <a:gridCol w="427935">
                  <a:extLst>
                    <a:ext uri="{9D8B030D-6E8A-4147-A177-3AD203B41FA5}">
                      <a16:colId xmlns:a16="http://schemas.microsoft.com/office/drawing/2014/main" val="211308634"/>
                    </a:ext>
                  </a:extLst>
                </a:gridCol>
                <a:gridCol w="427935">
                  <a:extLst>
                    <a:ext uri="{9D8B030D-6E8A-4147-A177-3AD203B41FA5}">
                      <a16:colId xmlns:a16="http://schemas.microsoft.com/office/drawing/2014/main" val="244562436"/>
                    </a:ext>
                  </a:extLst>
                </a:gridCol>
                <a:gridCol w="427935">
                  <a:extLst>
                    <a:ext uri="{9D8B030D-6E8A-4147-A177-3AD203B41FA5}">
                      <a16:colId xmlns:a16="http://schemas.microsoft.com/office/drawing/2014/main" val="4091990231"/>
                    </a:ext>
                  </a:extLst>
                </a:gridCol>
                <a:gridCol w="427935">
                  <a:extLst>
                    <a:ext uri="{9D8B030D-6E8A-4147-A177-3AD203B41FA5}">
                      <a16:colId xmlns:a16="http://schemas.microsoft.com/office/drawing/2014/main" val="821832380"/>
                    </a:ext>
                  </a:extLst>
                </a:gridCol>
                <a:gridCol w="427935">
                  <a:extLst>
                    <a:ext uri="{9D8B030D-6E8A-4147-A177-3AD203B41FA5}">
                      <a16:colId xmlns:a16="http://schemas.microsoft.com/office/drawing/2014/main" val="1023570079"/>
                    </a:ext>
                  </a:extLst>
                </a:gridCol>
                <a:gridCol w="427935">
                  <a:extLst>
                    <a:ext uri="{9D8B030D-6E8A-4147-A177-3AD203B41FA5}">
                      <a16:colId xmlns:a16="http://schemas.microsoft.com/office/drawing/2014/main" val="1312244300"/>
                    </a:ext>
                  </a:extLst>
                </a:gridCol>
                <a:gridCol w="427935">
                  <a:extLst>
                    <a:ext uri="{9D8B030D-6E8A-4147-A177-3AD203B41FA5}">
                      <a16:colId xmlns:a16="http://schemas.microsoft.com/office/drawing/2014/main" val="2441595821"/>
                    </a:ext>
                  </a:extLst>
                </a:gridCol>
                <a:gridCol w="427935">
                  <a:extLst>
                    <a:ext uri="{9D8B030D-6E8A-4147-A177-3AD203B41FA5}">
                      <a16:colId xmlns:a16="http://schemas.microsoft.com/office/drawing/2014/main" val="3914777484"/>
                    </a:ext>
                  </a:extLst>
                </a:gridCol>
                <a:gridCol w="427935">
                  <a:extLst>
                    <a:ext uri="{9D8B030D-6E8A-4147-A177-3AD203B41FA5}">
                      <a16:colId xmlns:a16="http://schemas.microsoft.com/office/drawing/2014/main" val="3155699132"/>
                    </a:ext>
                  </a:extLst>
                </a:gridCol>
              </a:tblGrid>
              <a:tr h="424170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101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600783"/>
                  </a:ext>
                </a:extLst>
              </a:tr>
              <a:tr h="424170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462865"/>
                  </a:ext>
                </a:extLst>
              </a:tr>
              <a:tr h="424170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224461"/>
                  </a:ext>
                </a:extLst>
              </a:tr>
              <a:tr h="424170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025308"/>
                  </a:ext>
                </a:extLst>
              </a:tr>
              <a:tr h="424170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248087"/>
                  </a:ext>
                </a:extLst>
              </a:tr>
              <a:tr h="424170"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7732052"/>
                  </a:ext>
                </a:extLst>
              </a:tr>
              <a:tr h="424170"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4646021"/>
                  </a:ext>
                </a:extLst>
              </a:tr>
              <a:tr h="424170"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2958795"/>
                  </a:ext>
                </a:extLst>
              </a:tr>
              <a:tr h="424170"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62879"/>
                  </a:ext>
                </a:extLst>
              </a:tr>
              <a:tr h="424170"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25050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A606ED3-D7AF-4D74-AD3F-4D418C034A61}"/>
              </a:ext>
            </a:extLst>
          </p:cNvPr>
          <p:cNvSpPr txBox="1"/>
          <p:nvPr/>
        </p:nvSpPr>
        <p:spPr>
          <a:xfrm>
            <a:off x="6214586" y="356354"/>
            <a:ext cx="1689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104</a:t>
            </a:r>
            <a:r>
              <a:rPr lang="en-US" sz="4000" baseline="30000" dirty="0">
                <a:solidFill>
                  <a:srgbClr val="00B0F0"/>
                </a:solidFill>
                <a:latin typeface="Comic Sans MS" panose="030F0702030302020204" pitchFamily="66" charset="0"/>
              </a:rPr>
              <a:t>th</a:t>
            </a:r>
            <a:r>
              <a:rPr lang="en-US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7830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</TotalTime>
  <Words>80</Words>
  <Application>Microsoft Office PowerPoint</Application>
  <PresentationFormat>On-screen Show (4:3)</PresentationFormat>
  <Paragraphs>74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Henry</dc:creator>
  <cp:lastModifiedBy>Cathy Henry</cp:lastModifiedBy>
  <cp:revision>6</cp:revision>
  <dcterms:created xsi:type="dcterms:W3CDTF">2021-03-22T13:19:20Z</dcterms:created>
  <dcterms:modified xsi:type="dcterms:W3CDTF">2025-03-30T20:01:53Z</dcterms:modified>
</cp:coreProperties>
</file>