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019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790" y="36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90CD-2A0C-4103-8043-5F855992F4B1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AA614-50C5-4C39-BE2F-F6B537BD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63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90CD-2A0C-4103-8043-5F855992F4B1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AA614-50C5-4C39-BE2F-F6B537BD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0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90CD-2A0C-4103-8043-5F855992F4B1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AA614-50C5-4C39-BE2F-F6B537BD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94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90CD-2A0C-4103-8043-5F855992F4B1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AA614-50C5-4C39-BE2F-F6B537BD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1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90CD-2A0C-4103-8043-5F855992F4B1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AA614-50C5-4C39-BE2F-F6B537BD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0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90CD-2A0C-4103-8043-5F855992F4B1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AA614-50C5-4C39-BE2F-F6B537BD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86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90CD-2A0C-4103-8043-5F855992F4B1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AA614-50C5-4C39-BE2F-F6B537BD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4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90CD-2A0C-4103-8043-5F855992F4B1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AA614-50C5-4C39-BE2F-F6B537BD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76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90CD-2A0C-4103-8043-5F855992F4B1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AA614-50C5-4C39-BE2F-F6B537BD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15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90CD-2A0C-4103-8043-5F855992F4B1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AA614-50C5-4C39-BE2F-F6B537BD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90CD-2A0C-4103-8043-5F855992F4B1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AA614-50C5-4C39-BE2F-F6B537BD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9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90CD-2A0C-4103-8043-5F855992F4B1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AA614-50C5-4C39-BE2F-F6B537BD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6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JP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7A2D15-391E-4A82-B40D-5549A7BDDE9D}"/>
              </a:ext>
            </a:extLst>
          </p:cNvPr>
          <p:cNvSpPr txBox="1"/>
          <p:nvPr/>
        </p:nvSpPr>
        <p:spPr>
          <a:xfrm>
            <a:off x="4771016" y="5706931"/>
            <a:ext cx="1134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2nd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F095E0-8F98-4344-8AC5-AF3BE7BF799B}"/>
              </a:ext>
            </a:extLst>
          </p:cNvPr>
          <p:cNvSpPr txBox="1"/>
          <p:nvPr/>
        </p:nvSpPr>
        <p:spPr>
          <a:xfrm>
            <a:off x="3713180" y="6171303"/>
            <a:ext cx="2805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Lilly Keller</a:t>
            </a:r>
          </a:p>
        </p:txBody>
      </p:sp>
    </p:spTree>
    <p:extLst>
      <p:ext uri="{BB962C8B-B14F-4D97-AF65-F5344CB8AC3E}">
        <p14:creationId xmlns:p14="http://schemas.microsoft.com/office/powerpoint/2010/main" val="427386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A4B52C-EC94-420B-A7E1-3E9929A0405F}"/>
              </a:ext>
            </a:extLst>
          </p:cNvPr>
          <p:cNvSpPr txBox="1"/>
          <p:nvPr/>
        </p:nvSpPr>
        <p:spPr>
          <a:xfrm>
            <a:off x="1285538" y="923363"/>
            <a:ext cx="74873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What else do you want to remember? Add pictures and words here. Duplicate this slide to add more pages.</a:t>
            </a:r>
          </a:p>
        </p:txBody>
      </p:sp>
    </p:spTree>
    <p:extLst>
      <p:ext uri="{BB962C8B-B14F-4D97-AF65-F5344CB8AC3E}">
        <p14:creationId xmlns:p14="http://schemas.microsoft.com/office/powerpoint/2010/main" val="515052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143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FE42C0-13F8-44C4-B13F-72160FD5A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063" y="3486154"/>
            <a:ext cx="935402" cy="5345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B4D034-D061-45D3-A430-9972C073F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004" y="2365907"/>
            <a:ext cx="613959" cy="6972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833C1C-9FEF-416E-A41E-C575E440B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331" y="2357554"/>
            <a:ext cx="556043" cy="8397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A93205-85D6-4D4C-B592-C70F4254AF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088" y="1575774"/>
            <a:ext cx="759187" cy="6172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45F6C6-2071-44A9-B98C-77109CDC5C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331" y="1575774"/>
            <a:ext cx="679756" cy="4794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8C1997-6A42-4154-A770-A6E82537C0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088" y="455889"/>
            <a:ext cx="759187" cy="7377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645E44-39E6-4401-80F5-41287C7A64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331" y="338798"/>
            <a:ext cx="679756" cy="8981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E9E8BD-C4EC-4C75-93B2-AEA98B3A6C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088" y="4288952"/>
            <a:ext cx="725060" cy="6784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8FD4AE5-D0D9-4D44-8B14-9416593B97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799" y="4365213"/>
            <a:ext cx="935401" cy="5259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581B74C-69A8-4DE7-BFF7-9C0AB224396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077" y="3349705"/>
            <a:ext cx="469812" cy="7476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D29D329-DAF5-4E2C-81F2-3767BDA2CB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307" y="5129066"/>
            <a:ext cx="812089" cy="7579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CA3C2F8-9A0A-4A6D-8D10-13888D0BAFE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331" y="6124893"/>
            <a:ext cx="645877" cy="64587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25CDD75-8178-4489-8C3B-1BA947DC5BE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792" y="5090533"/>
            <a:ext cx="796483" cy="79648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EB0F109-267F-4C62-AA06-CB4B7F8A8B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7063344"/>
            <a:ext cx="1025709" cy="39888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0A72534-AE92-42B5-9098-07040463F65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792" y="5980687"/>
            <a:ext cx="796483" cy="7982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7E65BD5-37CD-4EED-BACC-69DBBC8B372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407" y="6872615"/>
            <a:ext cx="384482" cy="67849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02D81D6-81C9-47A9-8E4F-3E6C62B14B19}"/>
              </a:ext>
            </a:extLst>
          </p:cNvPr>
          <p:cNvSpPr txBox="1"/>
          <p:nvPr/>
        </p:nvSpPr>
        <p:spPr>
          <a:xfrm>
            <a:off x="989704" y="2157499"/>
            <a:ext cx="20890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Add words here</a:t>
            </a:r>
          </a:p>
          <a:p>
            <a:endParaRPr lang="en-US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en-US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en-US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2141299-1D04-42FC-A3C3-CEAC427DC44D}"/>
              </a:ext>
            </a:extLst>
          </p:cNvPr>
          <p:cNvSpPr txBox="1"/>
          <p:nvPr/>
        </p:nvSpPr>
        <p:spPr>
          <a:xfrm>
            <a:off x="2895601" y="5005353"/>
            <a:ext cx="20890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Add words here</a:t>
            </a:r>
          </a:p>
          <a:p>
            <a:endParaRPr lang="en-US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en-US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en-US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522D0F1-1DEA-43BF-ABA0-7519EA160197}"/>
              </a:ext>
            </a:extLst>
          </p:cNvPr>
          <p:cNvSpPr txBox="1"/>
          <p:nvPr/>
        </p:nvSpPr>
        <p:spPr>
          <a:xfrm>
            <a:off x="6391836" y="3063167"/>
            <a:ext cx="20890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Add words here</a:t>
            </a:r>
          </a:p>
          <a:p>
            <a:endParaRPr lang="en-US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en-US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en-US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325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62EE14-68A1-45CC-A19E-2FA84DC5FE08}"/>
              </a:ext>
            </a:extLst>
          </p:cNvPr>
          <p:cNvSpPr txBox="1"/>
          <p:nvPr/>
        </p:nvSpPr>
        <p:spPr>
          <a:xfrm>
            <a:off x="2463501" y="1581374"/>
            <a:ext cx="537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5105D2-A026-4A50-8ED8-D29EF80135C9}"/>
              </a:ext>
            </a:extLst>
          </p:cNvPr>
          <p:cNvSpPr txBox="1"/>
          <p:nvPr/>
        </p:nvSpPr>
        <p:spPr>
          <a:xfrm>
            <a:off x="2337996" y="2061882"/>
            <a:ext cx="679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47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C81A2F-41BA-4E14-8288-BE0C3B509948}"/>
              </a:ext>
            </a:extLst>
          </p:cNvPr>
          <p:cNvSpPr txBox="1"/>
          <p:nvPr/>
        </p:nvSpPr>
        <p:spPr>
          <a:xfrm>
            <a:off x="2847193" y="2472466"/>
            <a:ext cx="1310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green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7BE1B-C085-46AD-A401-C078926D01F1}"/>
              </a:ext>
            </a:extLst>
          </p:cNvPr>
          <p:cNvSpPr txBox="1"/>
          <p:nvPr/>
        </p:nvSpPr>
        <p:spPr>
          <a:xfrm>
            <a:off x="2770094" y="3065610"/>
            <a:ext cx="1780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  <a:latin typeface="Comic Sans MS" panose="030F0702030302020204" pitchFamily="66" charset="0"/>
              </a:rPr>
              <a:t>mac &amp; cheese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D50467-7C77-4877-AD7A-B4391680FE6B}"/>
              </a:ext>
            </a:extLst>
          </p:cNvPr>
          <p:cNvSpPr txBox="1"/>
          <p:nvPr/>
        </p:nvSpPr>
        <p:spPr>
          <a:xfrm>
            <a:off x="2040367" y="3830883"/>
            <a:ext cx="1780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Stella &amp;</a:t>
            </a:r>
          </a:p>
          <a:p>
            <a:pPr algn="ctr"/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Jayda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88974E-9D4C-4FCB-BD54-A669A107DFBE}"/>
              </a:ext>
            </a:extLst>
          </p:cNvPr>
          <p:cNvSpPr txBox="1"/>
          <p:nvPr/>
        </p:nvSpPr>
        <p:spPr>
          <a:xfrm>
            <a:off x="1708672" y="5185417"/>
            <a:ext cx="2443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swim &amp; read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4B476C-BEE8-4EFF-8280-BF96AA7207C5}"/>
              </a:ext>
            </a:extLst>
          </p:cNvPr>
          <p:cNvSpPr txBox="1"/>
          <p:nvPr/>
        </p:nvSpPr>
        <p:spPr>
          <a:xfrm>
            <a:off x="6745048" y="1581374"/>
            <a:ext cx="537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3BAE8F-749B-4199-A735-433A2AFF985A}"/>
              </a:ext>
            </a:extLst>
          </p:cNvPr>
          <p:cNvSpPr txBox="1"/>
          <p:nvPr/>
        </p:nvSpPr>
        <p:spPr>
          <a:xfrm>
            <a:off x="6637469" y="2061882"/>
            <a:ext cx="679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49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0DCCB8-1E5D-4585-8935-C557300F5053}"/>
              </a:ext>
            </a:extLst>
          </p:cNvPr>
          <p:cNvSpPr txBox="1"/>
          <p:nvPr/>
        </p:nvSpPr>
        <p:spPr>
          <a:xfrm>
            <a:off x="7146666" y="2472466"/>
            <a:ext cx="1310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green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1B2C19-E099-47F2-9592-B8CA5FD74998}"/>
              </a:ext>
            </a:extLst>
          </p:cNvPr>
          <p:cNvSpPr txBox="1"/>
          <p:nvPr/>
        </p:nvSpPr>
        <p:spPr>
          <a:xfrm>
            <a:off x="7069567" y="3065610"/>
            <a:ext cx="1780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  <a:latin typeface="Comic Sans MS" panose="030F0702030302020204" pitchFamily="66" charset="0"/>
              </a:rPr>
              <a:t>PBJ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1AE200-B1DE-41F7-ACDF-9A67FDFAAE78}"/>
              </a:ext>
            </a:extLst>
          </p:cNvPr>
          <p:cNvSpPr txBox="1"/>
          <p:nvPr/>
        </p:nvSpPr>
        <p:spPr>
          <a:xfrm>
            <a:off x="6339840" y="3830883"/>
            <a:ext cx="1780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Stella &amp;</a:t>
            </a:r>
          </a:p>
          <a:p>
            <a:pPr algn="ctr"/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Jayda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42C7AE-56F2-4486-918B-B42B7181F04B}"/>
              </a:ext>
            </a:extLst>
          </p:cNvPr>
          <p:cNvSpPr txBox="1"/>
          <p:nvPr/>
        </p:nvSpPr>
        <p:spPr>
          <a:xfrm>
            <a:off x="5924776" y="5147539"/>
            <a:ext cx="2443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hike &amp; play basketball</a:t>
            </a:r>
          </a:p>
        </p:txBody>
      </p:sp>
    </p:spTree>
    <p:extLst>
      <p:ext uri="{BB962C8B-B14F-4D97-AF65-F5344CB8AC3E}">
        <p14:creationId xmlns:p14="http://schemas.microsoft.com/office/powerpoint/2010/main" val="2495661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223405-C5E3-4DBB-91D9-3D2ABBA733CF}"/>
              </a:ext>
            </a:extLst>
          </p:cNvPr>
          <p:cNvSpPr txBox="1"/>
          <p:nvPr/>
        </p:nvSpPr>
        <p:spPr>
          <a:xfrm>
            <a:off x="955637" y="1900516"/>
            <a:ext cx="81471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Add words here. Drag and drop the emojis that show how your feel.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E91DD6-DF98-4AB7-B89D-C77CCBE9C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669" y="2704565"/>
            <a:ext cx="789615" cy="8106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314309-BCC3-48D6-B217-E58108D767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669" y="3719083"/>
            <a:ext cx="874246" cy="8713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653ABF-1EF4-4DED-B074-B9CDA12177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458" y="1690047"/>
            <a:ext cx="789615" cy="8106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152BA0-EEB4-4F47-B392-7B3DC25C57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419" y="3762579"/>
            <a:ext cx="767144" cy="7843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75465B-40F7-48D9-8001-6A3ADBD547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669" y="615566"/>
            <a:ext cx="709823" cy="7747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57F42D-35C9-423C-A134-CF42F5DCED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601" y="2788947"/>
            <a:ext cx="767144" cy="7862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3700A0B-A291-47D5-9643-92661427FB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419" y="1702734"/>
            <a:ext cx="767144" cy="7852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3B6510-34BF-46D6-B8C3-115526A0C5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388" y="615566"/>
            <a:ext cx="768099" cy="78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67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55732B-559D-4147-B850-9BA49E4F9C24}"/>
              </a:ext>
            </a:extLst>
          </p:cNvPr>
          <p:cNvSpPr txBox="1"/>
          <p:nvPr/>
        </p:nvSpPr>
        <p:spPr>
          <a:xfrm>
            <a:off x="955637" y="1900516"/>
            <a:ext cx="81471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Add words here. Drag and drop the emojis that show how your feel.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2A7B61-8C6F-4B93-B093-A4E898963E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669" y="2704565"/>
            <a:ext cx="789615" cy="8106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DB83C4-238C-41D3-8A8F-E01B30AAEF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669" y="3719083"/>
            <a:ext cx="874246" cy="8713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B7C1F5-605F-4FCB-8D14-FAB918C8DE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458" y="1690047"/>
            <a:ext cx="789615" cy="8106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8885FC-E239-45A4-A052-5A29334C8A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419" y="3762579"/>
            <a:ext cx="767144" cy="784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C3DD36-9D3E-44A2-8050-C71DE3D37C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669" y="615566"/>
            <a:ext cx="709823" cy="7747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F954A0-45E3-4F88-BC04-89B70ED603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601" y="2788947"/>
            <a:ext cx="767144" cy="7862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5BEED1-1F0A-437D-B03C-3DA209BE4C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419" y="1702734"/>
            <a:ext cx="767144" cy="7852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B096C7-5FCA-4DB2-BD69-60574083E7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388" y="615566"/>
            <a:ext cx="768099" cy="78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55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91B08A-1B57-4135-962E-AA14E7051A31}"/>
              </a:ext>
            </a:extLst>
          </p:cNvPr>
          <p:cNvSpPr txBox="1"/>
          <p:nvPr/>
        </p:nvSpPr>
        <p:spPr>
          <a:xfrm>
            <a:off x="955637" y="1900516"/>
            <a:ext cx="8147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Add words here. </a:t>
            </a:r>
          </a:p>
        </p:txBody>
      </p:sp>
    </p:spTree>
    <p:extLst>
      <p:ext uri="{BB962C8B-B14F-4D97-AF65-F5344CB8AC3E}">
        <p14:creationId xmlns:p14="http://schemas.microsoft.com/office/powerpoint/2010/main" val="1120164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6D90A5-D546-461D-B711-2DA87587745D}"/>
              </a:ext>
            </a:extLst>
          </p:cNvPr>
          <p:cNvSpPr txBox="1"/>
          <p:nvPr/>
        </p:nvSpPr>
        <p:spPr>
          <a:xfrm>
            <a:off x="955637" y="1900516"/>
            <a:ext cx="8147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Add words here. </a:t>
            </a:r>
          </a:p>
        </p:txBody>
      </p:sp>
    </p:spTree>
    <p:extLst>
      <p:ext uri="{BB962C8B-B14F-4D97-AF65-F5344CB8AC3E}">
        <p14:creationId xmlns:p14="http://schemas.microsoft.com/office/powerpoint/2010/main" val="493276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6AAFC0-9593-4A11-AADF-2E9AA99D2352}"/>
              </a:ext>
            </a:extLst>
          </p:cNvPr>
          <p:cNvSpPr txBox="1"/>
          <p:nvPr/>
        </p:nvSpPr>
        <p:spPr>
          <a:xfrm>
            <a:off x="955637" y="1900516"/>
            <a:ext cx="8147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Add words here.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31F5CC-73E9-4221-A9FC-F7100CC7B837}"/>
              </a:ext>
            </a:extLst>
          </p:cNvPr>
          <p:cNvSpPr txBox="1"/>
          <p:nvPr/>
        </p:nvSpPr>
        <p:spPr>
          <a:xfrm>
            <a:off x="1285538" y="923363"/>
            <a:ext cx="7487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Add a title here</a:t>
            </a:r>
          </a:p>
        </p:txBody>
      </p:sp>
    </p:spTree>
    <p:extLst>
      <p:ext uri="{BB962C8B-B14F-4D97-AF65-F5344CB8AC3E}">
        <p14:creationId xmlns:p14="http://schemas.microsoft.com/office/powerpoint/2010/main" val="579524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</TotalTime>
  <Words>103</Words>
  <Application>Microsoft Office PowerPoint</Application>
  <PresentationFormat>Custom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6</cp:revision>
  <dcterms:created xsi:type="dcterms:W3CDTF">2020-08-02T13:17:14Z</dcterms:created>
  <dcterms:modified xsi:type="dcterms:W3CDTF">2020-08-02T17:53:49Z</dcterms:modified>
</cp:coreProperties>
</file>