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5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828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7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6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0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3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7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4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5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2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7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9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8B40D-DA78-4DEE-98B4-791B98F985A5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AA67F-EEF3-4321-BE2D-2C4002F41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0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10E003-0E95-40E3-A993-504CE714D50C}"/>
              </a:ext>
            </a:extLst>
          </p:cNvPr>
          <p:cNvSpPr txBox="1"/>
          <p:nvPr/>
        </p:nvSpPr>
        <p:spPr>
          <a:xfrm>
            <a:off x="6352391" y="1710466"/>
            <a:ext cx="3361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EE5479"/>
                </a:solidFill>
                <a:latin typeface="Comic Sans MS" panose="030F0702030302020204" pitchFamily="66" charset="0"/>
              </a:rPr>
              <a:t>What addition facts can you find? Type your answers here.</a:t>
            </a: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510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7FD34C-79A2-4F16-AD74-7F1081A5B722}"/>
              </a:ext>
            </a:extLst>
          </p:cNvPr>
          <p:cNvSpPr txBox="1"/>
          <p:nvPr/>
        </p:nvSpPr>
        <p:spPr>
          <a:xfrm>
            <a:off x="6352391" y="1710466"/>
            <a:ext cx="3361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EE5479"/>
                </a:solidFill>
                <a:latin typeface="Comic Sans MS" panose="030F0702030302020204" pitchFamily="66" charset="0"/>
              </a:rPr>
              <a:t>What addition facts can you find? Type your answers here.</a:t>
            </a: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57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0C4208-CD13-44DA-8F03-9411529D6AA6}"/>
              </a:ext>
            </a:extLst>
          </p:cNvPr>
          <p:cNvSpPr txBox="1"/>
          <p:nvPr/>
        </p:nvSpPr>
        <p:spPr>
          <a:xfrm>
            <a:off x="6352391" y="1710466"/>
            <a:ext cx="3361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EE5479"/>
                </a:solidFill>
                <a:latin typeface="Comic Sans MS" panose="030F0702030302020204" pitchFamily="66" charset="0"/>
              </a:rPr>
              <a:t>What addition facts can you find? Type your answers here.</a:t>
            </a: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3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1ECE83-2043-4836-BC4E-4E5049FEC059}"/>
              </a:ext>
            </a:extLst>
          </p:cNvPr>
          <p:cNvSpPr txBox="1"/>
          <p:nvPr/>
        </p:nvSpPr>
        <p:spPr>
          <a:xfrm>
            <a:off x="6352391" y="1710466"/>
            <a:ext cx="3361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EE5479"/>
                </a:solidFill>
                <a:latin typeface="Comic Sans MS" panose="030F0702030302020204" pitchFamily="66" charset="0"/>
              </a:rPr>
              <a:t>What addition facts can you find? Type your answers here.</a:t>
            </a: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46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11F130-76B3-461E-A12F-C1AED16F2413}"/>
              </a:ext>
            </a:extLst>
          </p:cNvPr>
          <p:cNvSpPr txBox="1"/>
          <p:nvPr/>
        </p:nvSpPr>
        <p:spPr>
          <a:xfrm>
            <a:off x="6352391" y="1710466"/>
            <a:ext cx="3361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EE5479"/>
                </a:solidFill>
                <a:latin typeface="Comic Sans MS" panose="030F0702030302020204" pitchFamily="66" charset="0"/>
              </a:rPr>
              <a:t>What addition facts can you find? Type your answers here.</a:t>
            </a: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72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841008-8923-4658-9317-3AFAC665FD7F}"/>
              </a:ext>
            </a:extLst>
          </p:cNvPr>
          <p:cNvSpPr txBox="1"/>
          <p:nvPr/>
        </p:nvSpPr>
        <p:spPr>
          <a:xfrm>
            <a:off x="6352391" y="1710466"/>
            <a:ext cx="33617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EE5479"/>
                </a:solidFill>
                <a:latin typeface="Comic Sans MS" panose="030F0702030302020204" pitchFamily="66" charset="0"/>
              </a:rPr>
              <a:t>What addition facts can you find? Type your answers here.</a:t>
            </a: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EE5479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FE40A04-142C-41C2-BC72-CE6CD65E5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53223"/>
              </p:ext>
            </p:extLst>
          </p:nvPr>
        </p:nvGraphicFramePr>
        <p:xfrm>
          <a:off x="344245" y="1489934"/>
          <a:ext cx="5787615" cy="50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523">
                  <a:extLst>
                    <a:ext uri="{9D8B030D-6E8A-4147-A177-3AD203B41FA5}">
                      <a16:colId xmlns:a16="http://schemas.microsoft.com/office/drawing/2014/main" val="201499195"/>
                    </a:ext>
                  </a:extLst>
                </a:gridCol>
                <a:gridCol w="1157523">
                  <a:extLst>
                    <a:ext uri="{9D8B030D-6E8A-4147-A177-3AD203B41FA5}">
                      <a16:colId xmlns:a16="http://schemas.microsoft.com/office/drawing/2014/main" val="856611177"/>
                    </a:ext>
                  </a:extLst>
                </a:gridCol>
                <a:gridCol w="1157523">
                  <a:extLst>
                    <a:ext uri="{9D8B030D-6E8A-4147-A177-3AD203B41FA5}">
                      <a16:colId xmlns:a16="http://schemas.microsoft.com/office/drawing/2014/main" val="1231520276"/>
                    </a:ext>
                  </a:extLst>
                </a:gridCol>
                <a:gridCol w="1157523">
                  <a:extLst>
                    <a:ext uri="{9D8B030D-6E8A-4147-A177-3AD203B41FA5}">
                      <a16:colId xmlns:a16="http://schemas.microsoft.com/office/drawing/2014/main" val="1999429379"/>
                    </a:ext>
                  </a:extLst>
                </a:gridCol>
                <a:gridCol w="1157523">
                  <a:extLst>
                    <a:ext uri="{9D8B030D-6E8A-4147-A177-3AD203B41FA5}">
                      <a16:colId xmlns:a16="http://schemas.microsoft.com/office/drawing/2014/main" val="943229245"/>
                    </a:ext>
                  </a:extLst>
                </a:gridCol>
              </a:tblGrid>
              <a:tr h="1003688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83683"/>
                  </a:ext>
                </a:extLst>
              </a:tr>
              <a:tr h="1003688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632497"/>
                  </a:ext>
                </a:extLst>
              </a:tr>
              <a:tr h="1003688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96942"/>
                  </a:ext>
                </a:extLst>
              </a:tr>
              <a:tr h="1003688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663759"/>
                  </a:ext>
                </a:extLst>
              </a:tr>
              <a:tr h="1003688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EE5479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119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E0AEDF2-16E6-4D50-BF08-6A8B1BB7E3C2}"/>
              </a:ext>
            </a:extLst>
          </p:cNvPr>
          <p:cNvSpPr txBox="1"/>
          <p:nvPr/>
        </p:nvSpPr>
        <p:spPr>
          <a:xfrm>
            <a:off x="2431228" y="6508374"/>
            <a:ext cx="1613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editable boxes</a:t>
            </a:r>
          </a:p>
        </p:txBody>
      </p:sp>
    </p:spTree>
    <p:extLst>
      <p:ext uri="{BB962C8B-B14F-4D97-AF65-F5344CB8AC3E}">
        <p14:creationId xmlns:p14="http://schemas.microsoft.com/office/powerpoint/2010/main" val="44184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99</Words>
  <Application>Microsoft Office PowerPoint</Application>
  <PresentationFormat>Custom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</cp:revision>
  <dcterms:created xsi:type="dcterms:W3CDTF">2020-07-08T16:42:28Z</dcterms:created>
  <dcterms:modified xsi:type="dcterms:W3CDTF">2020-07-08T16:47:05Z</dcterms:modified>
</cp:coreProperties>
</file>