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  <p:sldId id="289" r:id="rId3"/>
    <p:sldId id="257" r:id="rId4"/>
    <p:sldId id="292" r:id="rId5"/>
    <p:sldId id="268" r:id="rId6"/>
    <p:sldId id="260" r:id="rId7"/>
    <p:sldId id="261" r:id="rId8"/>
    <p:sldId id="293" r:id="rId9"/>
    <p:sldId id="306" r:id="rId10"/>
    <p:sldId id="262" r:id="rId11"/>
    <p:sldId id="266" r:id="rId12"/>
    <p:sldId id="263" r:id="rId13"/>
    <p:sldId id="264" r:id="rId14"/>
    <p:sldId id="283" r:id="rId15"/>
    <p:sldId id="265" r:id="rId16"/>
    <p:sldId id="269" r:id="rId17"/>
    <p:sldId id="258" r:id="rId18"/>
    <p:sldId id="267" r:id="rId19"/>
    <p:sldId id="259" r:id="rId20"/>
    <p:sldId id="296" r:id="rId21"/>
    <p:sldId id="270" r:id="rId22"/>
    <p:sldId id="300" r:id="rId23"/>
    <p:sldId id="271" r:id="rId24"/>
    <p:sldId id="273" r:id="rId25"/>
    <p:sldId id="305" r:id="rId26"/>
    <p:sldId id="274" r:id="rId27"/>
    <p:sldId id="297" r:id="rId28"/>
    <p:sldId id="294" r:id="rId29"/>
    <p:sldId id="275" r:id="rId30"/>
    <p:sldId id="276" r:id="rId31"/>
    <p:sldId id="278" r:id="rId32"/>
    <p:sldId id="299" r:id="rId33"/>
    <p:sldId id="277" r:id="rId34"/>
    <p:sldId id="295" r:id="rId35"/>
    <p:sldId id="272" r:id="rId36"/>
    <p:sldId id="280" r:id="rId37"/>
    <p:sldId id="303" r:id="rId38"/>
    <p:sldId id="281" r:id="rId39"/>
    <p:sldId id="284" r:id="rId40"/>
    <p:sldId id="302" r:id="rId41"/>
    <p:sldId id="285" r:id="rId42"/>
    <p:sldId id="287" r:id="rId43"/>
    <p:sldId id="304" r:id="rId44"/>
    <p:sldId id="288" r:id="rId45"/>
    <p:sldId id="286" r:id="rId46"/>
    <p:sldId id="290" r:id="rId47"/>
    <p:sldId id="282" r:id="rId48"/>
    <p:sldId id="291" r:id="rId49"/>
    <p:sldId id="298" r:id="rId50"/>
    <p:sldId id="279" r:id="rId51"/>
    <p:sldId id="301" r:id="rId52"/>
    <p:sldId id="308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7DC1"/>
    <a:srgbClr val="CFDD2F"/>
    <a:srgbClr val="DCE5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2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5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4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7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2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1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4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3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7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6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3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DF0CB-E221-40C6-9DEF-5AE2586572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FBE91-FC40-4E65-A84C-4E623FEA0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1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342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237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854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27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20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06111" y="1666874"/>
            <a:ext cx="10919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195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197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739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+0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221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4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507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5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06112" y="1666874"/>
            <a:ext cx="1091966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32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419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215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700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03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5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63821" y="1666874"/>
            <a:ext cx="103425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+9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134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9631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8335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496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3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2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+0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155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73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33363" y="1666874"/>
            <a:ext cx="1064715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23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4425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33363" y="1666874"/>
            <a:ext cx="1064715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8464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9146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6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7610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33363" y="1666874"/>
            <a:ext cx="1064715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777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2575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06111" y="1666874"/>
            <a:ext cx="10919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514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67027" y="1666874"/>
            <a:ext cx="1031051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684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67027" y="1666874"/>
            <a:ext cx="1031051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6171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2288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67027" y="1666874"/>
            <a:ext cx="1031051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812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8481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06112" y="1666874"/>
            <a:ext cx="1091966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+8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1248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+9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3414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+3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6628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06112" y="1666874"/>
            <a:ext cx="1091966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197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06111" y="1666874"/>
            <a:ext cx="1091967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8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+7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253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06112" y="1666874"/>
            <a:ext cx="1091966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+6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989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4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5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288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33363" y="1666874"/>
            <a:ext cx="1064715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7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1873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1378" y="1666874"/>
            <a:ext cx="1056700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+5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25235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35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+1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123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44584" y="1666874"/>
            <a:ext cx="1053494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2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+2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391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267027" y="1666874"/>
            <a:ext cx="1031051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9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+4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81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3B8E8B6-3AA6-4FDE-968C-6D2806CDF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842" y="5760286"/>
            <a:ext cx="476620" cy="9624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C1857A-7C10-4A8F-B423-61144FEDFD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22" y="4764647"/>
            <a:ext cx="476620" cy="96240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E04357-84F8-4DC0-B793-7699E3CD52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1" y="4764649"/>
            <a:ext cx="473564" cy="9624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2AC8EE-B8FD-4C7C-95FC-1C191B8210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69" y="4764647"/>
            <a:ext cx="476620" cy="96240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D06BE5-4250-47D3-BE82-8989AB33CF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38" y="4738313"/>
            <a:ext cx="473564" cy="96240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31C687-8E88-4151-B04A-B24C493F4C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254" y="4764648"/>
            <a:ext cx="476620" cy="96240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89E968-5BE3-44B7-9F75-0460117306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4738314"/>
            <a:ext cx="473564" cy="96240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5A5BEDA-6A5A-4FC4-9C04-F65D81B3D3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79" y="5760286"/>
            <a:ext cx="473564" cy="96240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427FFE1-06F2-4235-89C9-6BDF2B948D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104" y="5760286"/>
            <a:ext cx="473564" cy="96240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EF2CB8C-258C-42AF-AB15-D7F33375C0D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729" y="5760286"/>
            <a:ext cx="476620" cy="96240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D923E4-F464-48D7-B335-FF444025E92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410" y="5760286"/>
            <a:ext cx="476620" cy="96240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72C4AB6-C298-4836-87E4-B4294CB5C9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091" y="5760286"/>
            <a:ext cx="476620" cy="962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88A5B7D-826C-4ECB-9BB4-68780DFF1AE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772" y="5760286"/>
            <a:ext cx="476620" cy="96240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E265E8C-D54E-49AF-A718-DACE5C7CAA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53" y="5760286"/>
            <a:ext cx="473564" cy="96240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B0223BD9-BAB3-4275-9DE2-264497684FD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8078" y="5760286"/>
            <a:ext cx="476620" cy="95935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FB535F9-E56C-44FF-8C55-B4740FD77DF0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7759" y="5760286"/>
            <a:ext cx="476620" cy="962407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92DD2D7-A45D-4060-B063-F5A23A0C09B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440" y="5760286"/>
            <a:ext cx="476620" cy="962407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6E812CA9-7B77-495E-9296-2F0328C69D9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121" y="5760286"/>
            <a:ext cx="476620" cy="962407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B62EBA4D-3A47-4F2F-81FB-E4D4D36E41E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802" y="5760286"/>
            <a:ext cx="476620" cy="962407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3574969F-627B-40CC-A713-C59993F8D2E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483" y="5760286"/>
            <a:ext cx="476620" cy="96240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1F4B29C-3933-4AF9-A1F9-71E0A384FDE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164" y="5760286"/>
            <a:ext cx="476620" cy="9624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8513C8-5B81-41ED-BB30-14417F6E35B0}"/>
              </a:ext>
            </a:extLst>
          </p:cNvPr>
          <p:cNvSpPr txBox="1"/>
          <p:nvPr/>
        </p:nvSpPr>
        <p:spPr>
          <a:xfrm>
            <a:off x="3037564" y="1671636"/>
            <a:ext cx="1451038" cy="15799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10</a:t>
            </a:r>
          </a:p>
          <a:p>
            <a:pPr algn="r">
              <a:lnSpc>
                <a:spcPts val="5600"/>
              </a:lnSpc>
            </a:pPr>
            <a:r>
              <a:rPr lang="en-US" sz="6000" dirty="0">
                <a:solidFill>
                  <a:srgbClr val="0C7DC1"/>
                </a:solidFill>
                <a:latin typeface="Janda Manatee Solid" panose="02000506000000020004" pitchFamily="2" charset="0"/>
              </a:rPr>
              <a:t>+10</a:t>
            </a:r>
            <a:endParaRPr lang="en-US" sz="4800" dirty="0">
              <a:solidFill>
                <a:srgbClr val="0C7DC1"/>
              </a:solidFill>
              <a:latin typeface="Janda Manatee Solid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871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150</Words>
  <Application>Microsoft Office PowerPoint</Application>
  <PresentationFormat>On-screen Show (4:3)</PresentationFormat>
  <Paragraphs>100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Calibri Light</vt:lpstr>
      <vt:lpstr>Janda Manatee Solid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10</cp:revision>
  <dcterms:created xsi:type="dcterms:W3CDTF">2020-04-21T16:30:33Z</dcterms:created>
  <dcterms:modified xsi:type="dcterms:W3CDTF">2020-04-21T18:37:05Z</dcterms:modified>
</cp:coreProperties>
</file>