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726" y="29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7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1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4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4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5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5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3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9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0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7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1FB9F-6275-4CCF-AFC4-26922CC1BBB0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0C183-075D-4AEA-8773-9D442B28C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7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8BCBE8-5B77-4239-AB54-C8621B1824A9}"/>
              </a:ext>
            </a:extLst>
          </p:cNvPr>
          <p:cNvSpPr txBox="1"/>
          <p:nvPr/>
        </p:nvSpPr>
        <p:spPr>
          <a:xfrm>
            <a:off x="3254923" y="852502"/>
            <a:ext cx="3639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7030A0"/>
                </a:solidFill>
                <a:latin typeface="Comic Sans MS" panose="030F0702030302020204" pitchFamily="66" charset="0"/>
              </a:rPr>
              <a:t>Add Name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E11D18-9D15-432E-B182-E21989C38A7C}"/>
              </a:ext>
            </a:extLst>
          </p:cNvPr>
          <p:cNvSpPr txBox="1"/>
          <p:nvPr/>
        </p:nvSpPr>
        <p:spPr>
          <a:xfrm>
            <a:off x="853463" y="4960374"/>
            <a:ext cx="6040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wording here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F2F59E-D029-42F4-A60E-3659A6A2A661}"/>
              </a:ext>
            </a:extLst>
          </p:cNvPr>
          <p:cNvSpPr txBox="1"/>
          <p:nvPr/>
        </p:nvSpPr>
        <p:spPr>
          <a:xfrm>
            <a:off x="853463" y="5826282"/>
            <a:ext cx="6040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wording here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E6EF89-4F47-47C0-9489-6CBC7E580675}"/>
              </a:ext>
            </a:extLst>
          </p:cNvPr>
          <p:cNvSpPr txBox="1"/>
          <p:nvPr/>
        </p:nvSpPr>
        <p:spPr>
          <a:xfrm>
            <a:off x="853463" y="6775318"/>
            <a:ext cx="6040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wording here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EC05F-7437-4614-BF38-F11D0955FA03}"/>
              </a:ext>
            </a:extLst>
          </p:cNvPr>
          <p:cNvSpPr txBox="1"/>
          <p:nvPr/>
        </p:nvSpPr>
        <p:spPr>
          <a:xfrm>
            <a:off x="865901" y="7724354"/>
            <a:ext cx="6040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wording here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EF5C26-C3E7-48A1-8F5F-F24666083CEC}"/>
              </a:ext>
            </a:extLst>
          </p:cNvPr>
          <p:cNvSpPr txBox="1"/>
          <p:nvPr/>
        </p:nvSpPr>
        <p:spPr>
          <a:xfrm>
            <a:off x="865901" y="8590262"/>
            <a:ext cx="6040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Comic Sans MS" panose="030F0702030302020204" pitchFamily="66" charset="0"/>
              </a:rPr>
              <a:t>Add wording here</a:t>
            </a:r>
          </a:p>
          <a:p>
            <a:endParaRPr lang="en-US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2020-08-02T20:13:33Z</dcterms:created>
  <dcterms:modified xsi:type="dcterms:W3CDTF">2020-08-02T20:15:49Z</dcterms:modified>
</cp:coreProperties>
</file>