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522D-EE3A-499C-AE8E-E6F11C15F7DD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DF82-AB8E-4014-8B45-42FFAA2D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3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522D-EE3A-499C-AE8E-E6F11C15F7DD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DF82-AB8E-4014-8B45-42FFAA2D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3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522D-EE3A-499C-AE8E-E6F11C15F7DD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DF82-AB8E-4014-8B45-42FFAA2D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4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522D-EE3A-499C-AE8E-E6F11C15F7DD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DF82-AB8E-4014-8B45-42FFAA2D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9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522D-EE3A-499C-AE8E-E6F11C15F7DD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DF82-AB8E-4014-8B45-42FFAA2D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1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522D-EE3A-499C-AE8E-E6F11C15F7DD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DF82-AB8E-4014-8B45-42FFAA2D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8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522D-EE3A-499C-AE8E-E6F11C15F7DD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DF82-AB8E-4014-8B45-42FFAA2D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8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522D-EE3A-499C-AE8E-E6F11C15F7DD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DF82-AB8E-4014-8B45-42FFAA2D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522D-EE3A-499C-AE8E-E6F11C15F7DD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DF82-AB8E-4014-8B45-42FFAA2D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2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522D-EE3A-499C-AE8E-E6F11C15F7DD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DF82-AB8E-4014-8B45-42FFAA2D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26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522D-EE3A-499C-AE8E-E6F11C15F7DD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DF82-AB8E-4014-8B45-42FFAA2D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9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5522D-EE3A-499C-AE8E-E6F11C15F7DD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BDF82-AB8E-4014-8B45-42FFAA2D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9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037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9D8E24-5315-4244-AFD5-EC0571DDF8FF}"/>
              </a:ext>
            </a:extLst>
          </p:cNvPr>
          <p:cNvSpPr/>
          <p:nvPr/>
        </p:nvSpPr>
        <p:spPr>
          <a:xfrm>
            <a:off x="5748696" y="2390774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1C1876-9E9A-4F24-909F-D422318C472B}"/>
              </a:ext>
            </a:extLst>
          </p:cNvPr>
          <p:cNvSpPr/>
          <p:nvPr/>
        </p:nvSpPr>
        <p:spPr>
          <a:xfrm>
            <a:off x="5748698" y="3311715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Let’s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2E22D4-AFEF-4892-9226-BF752F2E6016}"/>
              </a:ext>
            </a:extLst>
          </p:cNvPr>
          <p:cNvSpPr/>
          <p:nvPr/>
        </p:nvSpPr>
        <p:spPr>
          <a:xfrm>
            <a:off x="5748698" y="4226115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taste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E1DA99-1F1F-4919-B043-28712830C4A6}"/>
              </a:ext>
            </a:extLst>
          </p:cNvPr>
          <p:cNvSpPr/>
          <p:nvPr/>
        </p:nvSpPr>
        <p:spPr>
          <a:xfrm>
            <a:off x="7234597" y="2390774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7471FB-C896-41F9-AD03-CFC3449F7B1B}"/>
              </a:ext>
            </a:extLst>
          </p:cNvPr>
          <p:cNvSpPr/>
          <p:nvPr/>
        </p:nvSpPr>
        <p:spPr>
          <a:xfrm>
            <a:off x="7234597" y="3311715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apples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55581E-B85A-4DA2-9A9E-E6434BA0A29E}"/>
              </a:ext>
            </a:extLst>
          </p:cNvPr>
          <p:cNvSpPr/>
          <p:nvPr/>
        </p:nvSpPr>
        <p:spPr>
          <a:xfrm>
            <a:off x="7234597" y="4226115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the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7838CF-D8E8-4572-8432-82F2A8AE4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89" y="-38423"/>
            <a:ext cx="1662112" cy="15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43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856C5C-E539-46E1-B8EE-DED861C0B178}"/>
              </a:ext>
            </a:extLst>
          </p:cNvPr>
          <p:cNvSpPr/>
          <p:nvPr/>
        </p:nvSpPr>
        <p:spPr>
          <a:xfrm>
            <a:off x="6024922" y="1295400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apples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5EC10E-C0CE-422F-B6D0-F0EDC63BFE79}"/>
              </a:ext>
            </a:extLst>
          </p:cNvPr>
          <p:cNvSpPr/>
          <p:nvPr/>
        </p:nvSpPr>
        <p:spPr>
          <a:xfrm>
            <a:off x="6024923" y="2216341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Can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827F27-69FF-4FC0-BFF7-F351739E6830}"/>
              </a:ext>
            </a:extLst>
          </p:cNvPr>
          <p:cNvSpPr/>
          <p:nvPr/>
        </p:nvSpPr>
        <p:spPr>
          <a:xfrm>
            <a:off x="6024922" y="3137282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we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52627F-CF62-47FF-8AE9-D20096CEAC04}"/>
              </a:ext>
            </a:extLst>
          </p:cNvPr>
          <p:cNvSpPr/>
          <p:nvPr/>
        </p:nvSpPr>
        <p:spPr>
          <a:xfrm>
            <a:off x="7510821" y="1295400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6770D-54B2-47AE-9292-15BDDA0F59B2}"/>
              </a:ext>
            </a:extLst>
          </p:cNvPr>
          <p:cNvSpPr/>
          <p:nvPr/>
        </p:nvSpPr>
        <p:spPr>
          <a:xfrm>
            <a:off x="7510823" y="2216341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501CDC-26DC-4635-A34C-60C51F30EA02}"/>
              </a:ext>
            </a:extLst>
          </p:cNvPr>
          <p:cNvSpPr/>
          <p:nvPr/>
        </p:nvSpPr>
        <p:spPr>
          <a:xfrm>
            <a:off x="7510822" y="3137282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make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EE74F7-1D04-4159-B5D3-9DA73791A146}"/>
              </a:ext>
            </a:extLst>
          </p:cNvPr>
          <p:cNvSpPr/>
          <p:nvPr/>
        </p:nvSpPr>
        <p:spPr>
          <a:xfrm>
            <a:off x="7510819" y="4939285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use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2C522E-9A6D-404C-86C8-71B4E88929F9}"/>
              </a:ext>
            </a:extLst>
          </p:cNvPr>
          <p:cNvSpPr/>
          <p:nvPr/>
        </p:nvSpPr>
        <p:spPr>
          <a:xfrm>
            <a:off x="7510819" y="4058223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applesauce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A4627D-A740-47DD-A1E7-EC5BBC69AD27}"/>
              </a:ext>
            </a:extLst>
          </p:cNvPr>
          <p:cNvSpPr/>
          <p:nvPr/>
        </p:nvSpPr>
        <p:spPr>
          <a:xfrm>
            <a:off x="7510820" y="5860226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our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C890646-28D6-4040-9F98-6861DBBD1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819" y="-47948"/>
            <a:ext cx="1542359" cy="140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83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14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6680E4-6D3B-4A59-AE37-8EFA078F0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38" y="0"/>
            <a:ext cx="1514361" cy="13797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A20CF0B-4367-44FF-80AF-54B37AAE2157}"/>
              </a:ext>
            </a:extLst>
          </p:cNvPr>
          <p:cNvSpPr/>
          <p:nvPr/>
        </p:nvSpPr>
        <p:spPr>
          <a:xfrm>
            <a:off x="4910497" y="2462212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9A1C01-D349-438B-AC37-F2E809F9C063}"/>
              </a:ext>
            </a:extLst>
          </p:cNvPr>
          <p:cNvSpPr/>
          <p:nvPr/>
        </p:nvSpPr>
        <p:spPr>
          <a:xfrm>
            <a:off x="4910498" y="3383153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86DF00-532E-47EA-8715-6EFE0CCAE572}"/>
              </a:ext>
            </a:extLst>
          </p:cNvPr>
          <p:cNvSpPr/>
          <p:nvPr/>
        </p:nvSpPr>
        <p:spPr>
          <a:xfrm>
            <a:off x="4910498" y="4297553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seed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1239EC-67F8-41D0-904F-573269737220}"/>
              </a:ext>
            </a:extLst>
          </p:cNvPr>
          <p:cNvSpPr/>
          <p:nvPr/>
        </p:nvSpPr>
        <p:spPr>
          <a:xfrm>
            <a:off x="6396397" y="2462212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sprouted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A98DF5-0195-49FF-8326-D71A9737FD5D}"/>
              </a:ext>
            </a:extLst>
          </p:cNvPr>
          <p:cNvSpPr/>
          <p:nvPr/>
        </p:nvSpPr>
        <p:spPr>
          <a:xfrm>
            <a:off x="6396398" y="3383153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planted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B5A742-9F64-409B-850D-842E07CA0F62}"/>
              </a:ext>
            </a:extLst>
          </p:cNvPr>
          <p:cNvSpPr/>
          <p:nvPr/>
        </p:nvSpPr>
        <p:spPr>
          <a:xfrm>
            <a:off x="6396397" y="4297553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0015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12623E7-35CA-4CD2-86BE-0E9D5BFFB91A}"/>
              </a:ext>
            </a:extLst>
          </p:cNvPr>
          <p:cNvSpPr/>
          <p:nvPr/>
        </p:nvSpPr>
        <p:spPr>
          <a:xfrm>
            <a:off x="7763121" y="434816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A8D9C6-8693-41DC-B19C-43D42034E014}"/>
              </a:ext>
            </a:extLst>
          </p:cNvPr>
          <p:cNvSpPr/>
          <p:nvPr/>
        </p:nvSpPr>
        <p:spPr>
          <a:xfrm>
            <a:off x="7763121" y="526256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tree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585F92-9395-46FE-A627-74CA80703847}"/>
              </a:ext>
            </a:extLst>
          </p:cNvPr>
          <p:cNvSpPr/>
          <p:nvPr/>
        </p:nvSpPr>
        <p:spPr>
          <a:xfrm>
            <a:off x="7763121" y="3505197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064476-2B4F-4268-9BDA-06FEA33589D0}"/>
              </a:ext>
            </a:extLst>
          </p:cNvPr>
          <p:cNvSpPr/>
          <p:nvPr/>
        </p:nvSpPr>
        <p:spPr>
          <a:xfrm>
            <a:off x="6529387" y="3505199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blossoms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5F3C1F-6750-449A-B3EE-71DF39F7BDFA}"/>
              </a:ext>
            </a:extLst>
          </p:cNvPr>
          <p:cNvSpPr/>
          <p:nvPr/>
        </p:nvSpPr>
        <p:spPr>
          <a:xfrm>
            <a:off x="7763121" y="2600323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you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1DC748-0BF1-49E8-9ED3-78D3041E9F17}"/>
              </a:ext>
            </a:extLst>
          </p:cNvPr>
          <p:cNvSpPr/>
          <p:nvPr/>
        </p:nvSpPr>
        <p:spPr>
          <a:xfrm>
            <a:off x="6529387" y="2590799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C3DA88-AD8D-4B3A-9B80-F1A1DD68DB7E}"/>
              </a:ext>
            </a:extLst>
          </p:cNvPr>
          <p:cNvSpPr/>
          <p:nvPr/>
        </p:nvSpPr>
        <p:spPr>
          <a:xfrm>
            <a:off x="7763121" y="1685923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328B6A-87FE-4C41-A767-7B26015E8A38}"/>
              </a:ext>
            </a:extLst>
          </p:cNvPr>
          <p:cNvSpPr/>
          <p:nvPr/>
        </p:nvSpPr>
        <p:spPr>
          <a:xfrm>
            <a:off x="6529387" y="1676399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DFF080-865F-46CA-9C93-1E27D71DE2A2}"/>
              </a:ext>
            </a:extLst>
          </p:cNvPr>
          <p:cNvSpPr/>
          <p:nvPr/>
        </p:nvSpPr>
        <p:spPr>
          <a:xfrm>
            <a:off x="6529388" y="526256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see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11FE1A-BB3E-4965-B4C5-0DE074B1C3E2}"/>
              </a:ext>
            </a:extLst>
          </p:cNvPr>
          <p:cNvSpPr/>
          <p:nvPr/>
        </p:nvSpPr>
        <p:spPr>
          <a:xfrm>
            <a:off x="6529387" y="434816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apple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0AAFFFB-F1E6-42C9-8A9E-C005FA6AC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89" y="-38423"/>
            <a:ext cx="1662112" cy="15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82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02FC73-860A-49AB-9C7F-5E75F21B3E5D}"/>
              </a:ext>
            </a:extLst>
          </p:cNvPr>
          <p:cNvSpPr/>
          <p:nvPr/>
        </p:nvSpPr>
        <p:spPr>
          <a:xfrm>
            <a:off x="6234472" y="2262187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omic Sans MS" panose="030F0702030302020204" pitchFamily="66" charset="0"/>
              </a:rPr>
              <a:t>full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82E155-A2A7-4C66-8B29-E67BF6CAC3D5}"/>
              </a:ext>
            </a:extLst>
          </p:cNvPr>
          <p:cNvSpPr/>
          <p:nvPr/>
        </p:nvSpPr>
        <p:spPr>
          <a:xfrm>
            <a:off x="6234473" y="3183128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75BF99-BC4D-457C-9D12-0435F7807B40}"/>
              </a:ext>
            </a:extLst>
          </p:cNvPr>
          <p:cNvSpPr/>
          <p:nvPr/>
        </p:nvSpPr>
        <p:spPr>
          <a:xfrm>
            <a:off x="6234473" y="4104069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omic Sans MS" panose="030F0702030302020204" pitchFamily="66" charset="0"/>
              </a:rPr>
              <a:t>trees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F2E820-86CE-4320-9D16-955DB5663CFA}"/>
              </a:ext>
            </a:extLst>
          </p:cNvPr>
          <p:cNvSpPr/>
          <p:nvPr/>
        </p:nvSpPr>
        <p:spPr>
          <a:xfrm>
            <a:off x="7720372" y="2262187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of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19E70D-EB27-4638-9033-C8297C751F4E}"/>
              </a:ext>
            </a:extLst>
          </p:cNvPr>
          <p:cNvSpPr/>
          <p:nvPr/>
        </p:nvSpPr>
        <p:spPr>
          <a:xfrm>
            <a:off x="7720373" y="3183128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apples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FB96D2-959B-46BC-9F8C-08A594210D28}"/>
              </a:ext>
            </a:extLst>
          </p:cNvPr>
          <p:cNvSpPr/>
          <p:nvPr/>
        </p:nvSpPr>
        <p:spPr>
          <a:xfrm>
            <a:off x="7720372" y="4104069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59EF18-A40C-4DF1-9CDE-E5B27B6CE104}"/>
              </a:ext>
            </a:extLst>
          </p:cNvPr>
          <p:cNvSpPr/>
          <p:nvPr/>
        </p:nvSpPr>
        <p:spPr>
          <a:xfrm>
            <a:off x="6234472" y="5025010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omic Sans MS" panose="030F0702030302020204" pitchFamily="66" charset="0"/>
              </a:rPr>
              <a:t>ripe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6A3BEC-986F-43BB-AAE4-A54AEF72D2F1}"/>
              </a:ext>
            </a:extLst>
          </p:cNvPr>
          <p:cNvSpPr/>
          <p:nvPr/>
        </p:nvSpPr>
        <p:spPr>
          <a:xfrm>
            <a:off x="7720371" y="5025010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9979591-C813-475B-87D7-72C4AAC16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36" y="0"/>
            <a:ext cx="1584176" cy="14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28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BBBB54-E634-4274-B281-76FEA4E1DE6E}"/>
              </a:ext>
            </a:extLst>
          </p:cNvPr>
          <p:cNvSpPr/>
          <p:nvPr/>
        </p:nvSpPr>
        <p:spPr>
          <a:xfrm>
            <a:off x="6234472" y="2262187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apples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5B22E6-2DFA-4D3C-A05D-0DEFF39CFA94}"/>
              </a:ext>
            </a:extLst>
          </p:cNvPr>
          <p:cNvSpPr/>
          <p:nvPr/>
        </p:nvSpPr>
        <p:spPr>
          <a:xfrm>
            <a:off x="6234473" y="3183128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green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9AD9A7-8318-4FCB-BA0B-46546453D229}"/>
              </a:ext>
            </a:extLst>
          </p:cNvPr>
          <p:cNvSpPr/>
          <p:nvPr/>
        </p:nvSpPr>
        <p:spPr>
          <a:xfrm>
            <a:off x="6234473" y="4104069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omic Sans MS" panose="030F0702030302020204" pitchFamily="66" charset="0"/>
              </a:rPr>
              <a:t>How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41ACC9-A057-4E4F-A03E-426C89FF034C}"/>
              </a:ext>
            </a:extLst>
          </p:cNvPr>
          <p:cNvSpPr/>
          <p:nvPr/>
        </p:nvSpPr>
        <p:spPr>
          <a:xfrm>
            <a:off x="7720372" y="2262187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many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F4FA65-B50E-4B36-9BA3-39C9AC7CC299}"/>
              </a:ext>
            </a:extLst>
          </p:cNvPr>
          <p:cNvSpPr/>
          <p:nvPr/>
        </p:nvSpPr>
        <p:spPr>
          <a:xfrm>
            <a:off x="7720373" y="3183128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see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C90591-B492-46EE-B49F-0F9CE8B726B3}"/>
              </a:ext>
            </a:extLst>
          </p:cNvPr>
          <p:cNvSpPr/>
          <p:nvPr/>
        </p:nvSpPr>
        <p:spPr>
          <a:xfrm>
            <a:off x="7720372" y="4104069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you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D3AF91-A1B5-43C5-A271-2F91CD818983}"/>
              </a:ext>
            </a:extLst>
          </p:cNvPr>
          <p:cNvSpPr/>
          <p:nvPr/>
        </p:nvSpPr>
        <p:spPr>
          <a:xfrm>
            <a:off x="6234472" y="5025010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omic Sans MS" panose="030F0702030302020204" pitchFamily="66" charset="0"/>
              </a:rPr>
              <a:t>do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9DB48F-557F-4718-9F58-9C9D4D751041}"/>
              </a:ext>
            </a:extLst>
          </p:cNvPr>
          <p:cNvSpPr/>
          <p:nvPr/>
        </p:nvSpPr>
        <p:spPr>
          <a:xfrm>
            <a:off x="7720371" y="5025010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BBD8CB8-A85F-40A3-97AB-22AC63B4C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888" y="-14289"/>
            <a:ext cx="1662112" cy="15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35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7C2A15-51D6-485E-872E-7055FDA6DFF7}"/>
              </a:ext>
            </a:extLst>
          </p:cNvPr>
          <p:cNvSpPr/>
          <p:nvPr/>
        </p:nvSpPr>
        <p:spPr>
          <a:xfrm>
            <a:off x="6234472" y="2262187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apple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3F75F1-E40E-4BB8-9F49-C6B35C457C11}"/>
              </a:ext>
            </a:extLst>
          </p:cNvPr>
          <p:cNvSpPr/>
          <p:nvPr/>
        </p:nvSpPr>
        <p:spPr>
          <a:xfrm>
            <a:off x="6234473" y="3183128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Which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4572EE-3A27-4C16-9B3C-B68E4264D933}"/>
              </a:ext>
            </a:extLst>
          </p:cNvPr>
          <p:cNvSpPr/>
          <p:nvPr/>
        </p:nvSpPr>
        <p:spPr>
          <a:xfrm>
            <a:off x="6234473" y="4104069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favorite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90508B-B4B1-4AB4-A627-CBB933CEB28F}"/>
              </a:ext>
            </a:extLst>
          </p:cNvPr>
          <p:cNvSpPr/>
          <p:nvPr/>
        </p:nvSpPr>
        <p:spPr>
          <a:xfrm>
            <a:off x="7720372" y="2262187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of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FA4412-B05D-49F7-BE70-9B2660D15B8F}"/>
              </a:ext>
            </a:extLst>
          </p:cNvPr>
          <p:cNvSpPr/>
          <p:nvPr/>
        </p:nvSpPr>
        <p:spPr>
          <a:xfrm>
            <a:off x="7720373" y="3183128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C41897-13F2-4155-AA9E-F4A6D3E70507}"/>
              </a:ext>
            </a:extLst>
          </p:cNvPr>
          <p:cNvSpPr/>
          <p:nvPr/>
        </p:nvSpPr>
        <p:spPr>
          <a:xfrm>
            <a:off x="7720372" y="4104069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your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4033BB-ECBC-4660-AE34-1C130BFB6212}"/>
              </a:ext>
            </a:extLst>
          </p:cNvPr>
          <p:cNvSpPr/>
          <p:nvPr/>
        </p:nvSpPr>
        <p:spPr>
          <a:xfrm>
            <a:off x="6234472" y="5025010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variety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A15308-88B8-4BE8-992A-B781439398C3}"/>
              </a:ext>
            </a:extLst>
          </p:cNvPr>
          <p:cNvSpPr/>
          <p:nvPr/>
        </p:nvSpPr>
        <p:spPr>
          <a:xfrm>
            <a:off x="7720371" y="5025010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7B58A0-D978-4808-8C7C-013EA54F9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89" y="-38423"/>
            <a:ext cx="1662112" cy="15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88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8F3997-5DE0-4771-A41D-8A664CAB8938}"/>
              </a:ext>
            </a:extLst>
          </p:cNvPr>
          <p:cNvSpPr/>
          <p:nvPr/>
        </p:nvSpPr>
        <p:spPr>
          <a:xfrm>
            <a:off x="5748696" y="2390774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are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AD0BBC-3DDD-4F54-9FBB-8ED495BA9999}"/>
              </a:ext>
            </a:extLst>
          </p:cNvPr>
          <p:cNvSpPr/>
          <p:nvPr/>
        </p:nvSpPr>
        <p:spPr>
          <a:xfrm>
            <a:off x="5748698" y="3311715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Granny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2B3DBB-A993-4B16-985E-D1E21EA94DF7}"/>
              </a:ext>
            </a:extLst>
          </p:cNvPr>
          <p:cNvSpPr/>
          <p:nvPr/>
        </p:nvSpPr>
        <p:spPr>
          <a:xfrm>
            <a:off x="5748698" y="4226115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Smith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8995D0-398B-43AD-8FFE-D222E556243B}"/>
              </a:ext>
            </a:extLst>
          </p:cNvPr>
          <p:cNvSpPr/>
          <p:nvPr/>
        </p:nvSpPr>
        <p:spPr>
          <a:xfrm>
            <a:off x="7234597" y="2390774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apples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F1266F-9D15-4786-A41F-93E5B361DC8A}"/>
              </a:ext>
            </a:extLst>
          </p:cNvPr>
          <p:cNvSpPr/>
          <p:nvPr/>
        </p:nvSpPr>
        <p:spPr>
          <a:xfrm>
            <a:off x="7234597" y="3311715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green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1E8846-6A03-4B03-94B1-FC513607F8B4}"/>
              </a:ext>
            </a:extLst>
          </p:cNvPr>
          <p:cNvSpPr/>
          <p:nvPr/>
        </p:nvSpPr>
        <p:spPr>
          <a:xfrm>
            <a:off x="7234597" y="4226115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890AE8-3003-459E-BD69-A454B9B80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89" y="-38423"/>
            <a:ext cx="1662112" cy="15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57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8843A9-9D8B-4ADC-8AD8-A4C02724CCC3}"/>
              </a:ext>
            </a:extLst>
          </p:cNvPr>
          <p:cNvSpPr/>
          <p:nvPr/>
        </p:nvSpPr>
        <p:spPr>
          <a:xfrm>
            <a:off x="6234472" y="2262187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help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A3D31F-36F5-4194-A0A2-CBB541CB0B84}"/>
              </a:ext>
            </a:extLst>
          </p:cNvPr>
          <p:cNvSpPr/>
          <p:nvPr/>
        </p:nvSpPr>
        <p:spPr>
          <a:xfrm>
            <a:off x="6234473" y="3183128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6AA806-BA15-4B43-BED6-09D4039AC809}"/>
              </a:ext>
            </a:extLst>
          </p:cNvPr>
          <p:cNvSpPr/>
          <p:nvPr/>
        </p:nvSpPr>
        <p:spPr>
          <a:xfrm>
            <a:off x="6234473" y="4104069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Can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417EB0-6296-4EB9-9F8B-6227CD39744B}"/>
              </a:ext>
            </a:extLst>
          </p:cNvPr>
          <p:cNvSpPr/>
          <p:nvPr/>
        </p:nvSpPr>
        <p:spPr>
          <a:xfrm>
            <a:off x="7720372" y="2262187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apple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702582-E927-4950-AD0B-2CEFA3FE782E}"/>
              </a:ext>
            </a:extLst>
          </p:cNvPr>
          <p:cNvSpPr/>
          <p:nvPr/>
        </p:nvSpPr>
        <p:spPr>
          <a:xfrm>
            <a:off x="7720373" y="3183128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slice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7CABD4-3CF0-45FE-A61F-1A570145377D}"/>
              </a:ext>
            </a:extLst>
          </p:cNvPr>
          <p:cNvSpPr/>
          <p:nvPr/>
        </p:nvSpPr>
        <p:spPr>
          <a:xfrm>
            <a:off x="7720372" y="4104069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you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8AD748-7F60-4C4C-BF51-1683F3325D7F}"/>
              </a:ext>
            </a:extLst>
          </p:cNvPr>
          <p:cNvSpPr/>
          <p:nvPr/>
        </p:nvSpPr>
        <p:spPr>
          <a:xfrm>
            <a:off x="6234472" y="5025010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802C30-B6A4-46D2-90B9-A5D40B345E74}"/>
              </a:ext>
            </a:extLst>
          </p:cNvPr>
          <p:cNvSpPr/>
          <p:nvPr/>
        </p:nvSpPr>
        <p:spPr>
          <a:xfrm>
            <a:off x="7720371" y="5025010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C84EA28-94A0-496E-A1CA-FE9CF127D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89" y="-38423"/>
            <a:ext cx="1662112" cy="15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58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D868D86-BE89-4914-BF92-53B784498762}"/>
              </a:ext>
            </a:extLst>
          </p:cNvPr>
          <p:cNvSpPr/>
          <p:nvPr/>
        </p:nvSpPr>
        <p:spPr>
          <a:xfrm>
            <a:off x="6024922" y="1295400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5C6756-048C-4A3F-B904-48D1D70864B7}"/>
              </a:ext>
            </a:extLst>
          </p:cNvPr>
          <p:cNvSpPr/>
          <p:nvPr/>
        </p:nvSpPr>
        <p:spPr>
          <a:xfrm>
            <a:off x="6024923" y="2216341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Look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D63C1E-6956-4796-B2BA-028686D92651}"/>
              </a:ext>
            </a:extLst>
          </p:cNvPr>
          <p:cNvSpPr/>
          <p:nvPr/>
        </p:nvSpPr>
        <p:spPr>
          <a:xfrm>
            <a:off x="6024923" y="3137282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apples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1799F0-4936-4FA5-B576-1E697770A606}"/>
              </a:ext>
            </a:extLst>
          </p:cNvPr>
          <p:cNvSpPr/>
          <p:nvPr/>
        </p:nvSpPr>
        <p:spPr>
          <a:xfrm>
            <a:off x="7510822" y="1295400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we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6A17E1-3A7F-42D5-A333-F4B9212FF790}"/>
              </a:ext>
            </a:extLst>
          </p:cNvPr>
          <p:cNvSpPr/>
          <p:nvPr/>
        </p:nvSpPr>
        <p:spPr>
          <a:xfrm>
            <a:off x="7510823" y="2216341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at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904933-059F-438A-B791-37D3D09F5937}"/>
              </a:ext>
            </a:extLst>
          </p:cNvPr>
          <p:cNvSpPr/>
          <p:nvPr/>
        </p:nvSpPr>
        <p:spPr>
          <a:xfrm>
            <a:off x="7510822" y="3137282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picked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036132-E7E7-4BB0-AC60-8C9CA88BC218}"/>
              </a:ext>
            </a:extLst>
          </p:cNvPr>
          <p:cNvSpPr/>
          <p:nvPr/>
        </p:nvSpPr>
        <p:spPr>
          <a:xfrm>
            <a:off x="7510820" y="4939285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all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27DAB7-CB24-40F1-9F0B-9D2908994534}"/>
              </a:ext>
            </a:extLst>
          </p:cNvPr>
          <p:cNvSpPr/>
          <p:nvPr/>
        </p:nvSpPr>
        <p:spPr>
          <a:xfrm>
            <a:off x="7510821" y="4058223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FDB762-5DDB-4778-B706-A2B1EF9B074A}"/>
              </a:ext>
            </a:extLst>
          </p:cNvPr>
          <p:cNvSpPr/>
          <p:nvPr/>
        </p:nvSpPr>
        <p:spPr>
          <a:xfrm>
            <a:off x="7510820" y="5860226"/>
            <a:ext cx="1271341" cy="7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of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8633D82-BE57-4366-91A5-5F20F3050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94" y="-43185"/>
            <a:ext cx="1518881" cy="138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10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78</Words>
  <Application>Microsoft Office PowerPoint</Application>
  <PresentationFormat>On-screen Show (4:3)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3</cp:revision>
  <dcterms:created xsi:type="dcterms:W3CDTF">2020-08-09T16:43:50Z</dcterms:created>
  <dcterms:modified xsi:type="dcterms:W3CDTF">2020-08-09T17:01:02Z</dcterms:modified>
</cp:coreProperties>
</file>