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688F"/>
    <a:srgbClr val="FFED04"/>
    <a:srgbClr val="03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136" d="100"/>
          <a:sy n="136" d="100"/>
        </p:scale>
        <p:origin x="120" y="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9EFAD-2E81-4417-9C32-D99D5F161359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B2E2-8507-4376-889E-8C5F58E0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4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9EFAD-2E81-4417-9C32-D99D5F161359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B2E2-8507-4376-889E-8C5F58E0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8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9EFAD-2E81-4417-9C32-D99D5F161359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B2E2-8507-4376-889E-8C5F58E0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6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9EFAD-2E81-4417-9C32-D99D5F161359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B2E2-8507-4376-889E-8C5F58E0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3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9EFAD-2E81-4417-9C32-D99D5F161359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B2E2-8507-4376-889E-8C5F58E0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4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9EFAD-2E81-4417-9C32-D99D5F161359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B2E2-8507-4376-889E-8C5F58E0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5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9EFAD-2E81-4417-9C32-D99D5F161359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B2E2-8507-4376-889E-8C5F58E0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6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9EFAD-2E81-4417-9C32-D99D5F161359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B2E2-8507-4376-889E-8C5F58E0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7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9EFAD-2E81-4417-9C32-D99D5F161359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B2E2-8507-4376-889E-8C5F58E0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79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9EFAD-2E81-4417-9C32-D99D5F161359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B2E2-8507-4376-889E-8C5F58E0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7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9EFAD-2E81-4417-9C32-D99D5F161359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B2E2-8507-4376-889E-8C5F58E0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4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9EFAD-2E81-4417-9C32-D99D5F161359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CB2E2-8507-4376-889E-8C5F58E0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9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8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image" Target="../media/image61.jp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2208CF-68DE-4749-8BEF-6B9075595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26" y="5894009"/>
            <a:ext cx="649311" cy="6431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C5F305-8A73-41DC-B6DE-3873A8F05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48" y="5890960"/>
            <a:ext cx="649311" cy="64318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D462BAF-BD39-4A6A-9237-DEF34A034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50" y="5887892"/>
            <a:ext cx="649311" cy="64624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CA14780-4A43-4345-91ED-E3D9DFC4F7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134" y="5890955"/>
            <a:ext cx="649311" cy="64318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E24589F-C241-4318-9C59-034D9BB11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04" y="5890956"/>
            <a:ext cx="652374" cy="64318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413A76E-08C3-4A97-B3BD-45E5F142A0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17" y="5890957"/>
            <a:ext cx="649311" cy="64318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8F497A6-3504-4FF3-9D13-BE220903B4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040" y="5890958"/>
            <a:ext cx="652374" cy="64318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14E11B7-E5EF-48C4-98F1-7BE1963D08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63" y="5890959"/>
            <a:ext cx="649311" cy="64624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14C1058-8293-451C-A6BA-10496BEF64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028" y="5890959"/>
            <a:ext cx="652374" cy="64318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EB9B422-40A5-4713-A285-C020903BDD0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800" y="5893208"/>
            <a:ext cx="649311" cy="64318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DD1E379-8C41-4401-BDFD-A95133EE34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61" y="5890959"/>
            <a:ext cx="649311" cy="64318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0F8F98F-49DF-4F40-A637-C8D1AFDFF2D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737" y="5890955"/>
            <a:ext cx="652374" cy="64318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32B36A6-3B98-40BA-9685-7667934761E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432" y="5890955"/>
            <a:ext cx="649311" cy="64318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E01CE12-B0FA-41B7-B805-FE3058453F1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220" y="5890955"/>
            <a:ext cx="652374" cy="64318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3B98BD1-7F3A-46A5-8FFA-FE332AE433F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157" y="5890955"/>
            <a:ext cx="652374" cy="6431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F5C37FE-CAFC-4AF1-99FE-C12AD1ADDD0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06" y="5887892"/>
            <a:ext cx="649311" cy="6431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4E4F87E-FA24-4A57-A621-77500AC463C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14" y="5887892"/>
            <a:ext cx="652374" cy="6431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94C45F0-4F27-4514-97CF-2A692C0D084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516" y="5895461"/>
            <a:ext cx="652374" cy="64318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98A17CE-8BD0-4652-BD5D-4ACD85940A4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98" y="5887891"/>
            <a:ext cx="652374" cy="64318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5035DB4-782B-476A-8659-383B24855A0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40" y="5887891"/>
            <a:ext cx="652374" cy="6431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E0F449F-2107-4DD4-AB22-E13C1F286CD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52" y="5887891"/>
            <a:ext cx="652374" cy="64318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C6FF2D8-888F-4C43-A6D2-CB9643775BC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365" y="5887891"/>
            <a:ext cx="652374" cy="6431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0149057-D578-4647-8837-6AD25309F3A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140" y="5887890"/>
            <a:ext cx="652374" cy="6431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F00C6EA-9A26-4243-B831-E1BDE362C3E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551" y="5895461"/>
            <a:ext cx="652374" cy="6431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53D31F0-B30C-4BFD-8806-061D14D4DD5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293" y="5895461"/>
            <a:ext cx="649311" cy="6431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BCB5A1-DEEA-4198-85AD-2F9AC32928D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406" y="5887890"/>
            <a:ext cx="652374" cy="6431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BF64DCA-8A55-4D3B-8A1E-58FE124B4DE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040" y="5895461"/>
            <a:ext cx="652374" cy="6431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458EAB-DB46-4B52-84E8-14DDA1493A2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7" y="5895461"/>
            <a:ext cx="652374" cy="6431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6D5A94-E3C7-4489-8DDF-84AF58E1F50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77" y="5895461"/>
            <a:ext cx="652374" cy="6431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A289B7-802F-4AE4-B18C-4022BD3511D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98" y="5895461"/>
            <a:ext cx="652374" cy="6431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CB463D-B666-4620-B7E0-CF946254423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748" y="5895461"/>
            <a:ext cx="649311" cy="643185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CA81C994-21B0-4FAB-AC29-D1EE1E589001}"/>
              </a:ext>
            </a:extLst>
          </p:cNvPr>
          <p:cNvSpPr txBox="1"/>
          <p:nvPr/>
        </p:nvSpPr>
        <p:spPr>
          <a:xfrm>
            <a:off x="1281432" y="200025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B688F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63531B2-9E01-417D-89D3-50D9DA0BAF39}"/>
              </a:ext>
            </a:extLst>
          </p:cNvPr>
          <p:cNvSpPr txBox="1"/>
          <p:nvPr/>
        </p:nvSpPr>
        <p:spPr>
          <a:xfrm>
            <a:off x="5540712" y="238125"/>
            <a:ext cx="1524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B688F"/>
                </a:solidFill>
                <a:latin typeface="Comic Sans MS" panose="030F0702030302020204" pitchFamily="66" charset="0"/>
              </a:rPr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181568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2659EB-D662-4D0B-B7F8-E4051205EF9A}"/>
              </a:ext>
            </a:extLst>
          </p:cNvPr>
          <p:cNvSpPr txBox="1"/>
          <p:nvPr/>
        </p:nvSpPr>
        <p:spPr>
          <a:xfrm>
            <a:off x="1324294" y="299680"/>
            <a:ext cx="2614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B688F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F34963-61C5-4207-A0B5-36A005E14E97}"/>
              </a:ext>
            </a:extLst>
          </p:cNvPr>
          <p:cNvSpPr txBox="1"/>
          <p:nvPr/>
        </p:nvSpPr>
        <p:spPr>
          <a:xfrm>
            <a:off x="5578812" y="238124"/>
            <a:ext cx="1524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B688F"/>
                </a:solidFill>
                <a:latin typeface="Comic Sans MS" panose="030F0702030302020204" pitchFamily="66" charset="0"/>
              </a:rPr>
              <a:t>Year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9CED95-E8C8-468B-9382-425A5D14B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84" y="1502268"/>
            <a:ext cx="360678" cy="497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816654-E524-4EE1-A98C-2FF9E55912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83" y="1502266"/>
            <a:ext cx="360679" cy="4978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AE92E1-6EF8-4253-9F60-ED37C1D0F3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84" y="1500736"/>
            <a:ext cx="360678" cy="499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0E32C0-A156-4A42-BC27-097C4A6536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371" y="3632623"/>
            <a:ext cx="616629" cy="2404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277620-58D8-4A69-99E1-C339564533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70740">
            <a:off x="8247903" y="2734116"/>
            <a:ext cx="203837" cy="742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918797-FCFA-4FF3-BE4F-46496441EB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389" y="2293545"/>
            <a:ext cx="388863" cy="3888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F08804-A803-4DE3-A620-F50AA6833F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47" y="3623489"/>
            <a:ext cx="616629" cy="2404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C61178C-BAA9-41C3-B7C2-3C27A7C749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70740">
            <a:off x="8256679" y="2724982"/>
            <a:ext cx="203837" cy="7420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1559DE-C3F1-40C2-8C6D-B7E71D4042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165" y="2284411"/>
            <a:ext cx="388863" cy="3888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36D796D-03C1-440E-9032-C36911DE20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9" y="4204514"/>
            <a:ext cx="510463" cy="4822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3155311-59C4-4393-A6A7-E0DD95348A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4" y="4195380"/>
            <a:ext cx="510463" cy="4822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9C1FF08-33B2-4DA5-A027-7578C59966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99" y="4186246"/>
            <a:ext cx="510463" cy="4822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20F3923-2B94-439F-AF00-34273AAF22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98" y="4195380"/>
            <a:ext cx="510463" cy="4822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8A7346D-F6B3-4098-BCD6-5643B88ED8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546" y="4900613"/>
            <a:ext cx="537454" cy="53745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48ACACF-5082-42E8-B153-01BD77F68A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22" y="4900613"/>
            <a:ext cx="537454" cy="53745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E8B4B9-5034-47BE-8616-6EC39C8CCD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98" y="4900613"/>
            <a:ext cx="537454" cy="53745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3CB05E7-210B-4672-BA8A-88E7408F45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98" y="5673294"/>
            <a:ext cx="481445" cy="48144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2C011F-A06B-4070-AED6-C779DC8520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165" y="5673294"/>
            <a:ext cx="481445" cy="48144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D84B04D-C691-4BEF-9E78-A6F80818AE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98" y="5673293"/>
            <a:ext cx="481445" cy="48144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0A37EAA-16A0-4DB0-9CA1-427DCAAAE0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46">
            <a:off x="8112606" y="6210337"/>
            <a:ext cx="571337" cy="5516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312E2FB-61E0-467E-90E5-51B6279C8C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46">
            <a:off x="8119219" y="6201886"/>
            <a:ext cx="571337" cy="55168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F076B06-9F8A-4D96-B6D9-26E1698773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46">
            <a:off x="8125832" y="6193435"/>
            <a:ext cx="571337" cy="55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51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27C0948-68B4-487B-9F43-E5FEB9243E5D}"/>
              </a:ext>
            </a:extLst>
          </p:cNvPr>
          <p:cNvSpPr/>
          <p:nvPr/>
        </p:nvSpPr>
        <p:spPr>
          <a:xfrm>
            <a:off x="328613" y="3776664"/>
            <a:ext cx="2528887" cy="795338"/>
          </a:xfrm>
          <a:prstGeom prst="roundRect">
            <a:avLst/>
          </a:prstGeom>
          <a:solidFill>
            <a:srgbClr val="FFED04"/>
          </a:solidFill>
          <a:ln w="28575">
            <a:solidFill>
              <a:srgbClr val="03F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B688F"/>
                </a:solidFill>
                <a:latin typeface="Comic Sans MS" panose="030F0702030302020204" pitchFamily="66" charset="0"/>
              </a:rPr>
              <a:t>Sunday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DE8282-AB03-45FB-8E52-F12045E78CCD}"/>
              </a:ext>
            </a:extLst>
          </p:cNvPr>
          <p:cNvSpPr/>
          <p:nvPr/>
        </p:nvSpPr>
        <p:spPr>
          <a:xfrm>
            <a:off x="328612" y="4760122"/>
            <a:ext cx="2528887" cy="795338"/>
          </a:xfrm>
          <a:prstGeom prst="roundRect">
            <a:avLst/>
          </a:prstGeom>
          <a:solidFill>
            <a:srgbClr val="FFED04"/>
          </a:solidFill>
          <a:ln w="28575">
            <a:solidFill>
              <a:srgbClr val="03F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B688F"/>
                </a:solidFill>
                <a:latin typeface="Comic Sans MS" panose="030F0702030302020204" pitchFamily="66" charset="0"/>
              </a:rPr>
              <a:t>Monday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CF5DBA-CD28-4C66-8C2F-07D185EE1A06}"/>
              </a:ext>
            </a:extLst>
          </p:cNvPr>
          <p:cNvSpPr/>
          <p:nvPr/>
        </p:nvSpPr>
        <p:spPr>
          <a:xfrm>
            <a:off x="3307556" y="3776664"/>
            <a:ext cx="2528887" cy="795338"/>
          </a:xfrm>
          <a:prstGeom prst="roundRect">
            <a:avLst/>
          </a:prstGeom>
          <a:solidFill>
            <a:srgbClr val="FFED04"/>
          </a:solidFill>
          <a:ln w="28575">
            <a:solidFill>
              <a:srgbClr val="03F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B688F"/>
                </a:solidFill>
                <a:latin typeface="Comic Sans MS" panose="030F0702030302020204" pitchFamily="66" charset="0"/>
              </a:rPr>
              <a:t>Tuesday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F1E8CA-9501-4378-B19F-B014C7E1D037}"/>
              </a:ext>
            </a:extLst>
          </p:cNvPr>
          <p:cNvSpPr/>
          <p:nvPr/>
        </p:nvSpPr>
        <p:spPr>
          <a:xfrm>
            <a:off x="3307555" y="4760122"/>
            <a:ext cx="2528887" cy="795338"/>
          </a:xfrm>
          <a:prstGeom prst="roundRect">
            <a:avLst/>
          </a:prstGeom>
          <a:solidFill>
            <a:srgbClr val="FFED04"/>
          </a:solidFill>
          <a:ln w="28575">
            <a:solidFill>
              <a:srgbClr val="03F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B688F"/>
                </a:solidFill>
                <a:latin typeface="Comic Sans MS" panose="030F0702030302020204" pitchFamily="66" charset="0"/>
              </a:rPr>
              <a:t>Wednesday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172D1A-2AE9-4D91-BFF1-B947827AD0E8}"/>
              </a:ext>
            </a:extLst>
          </p:cNvPr>
          <p:cNvSpPr/>
          <p:nvPr/>
        </p:nvSpPr>
        <p:spPr>
          <a:xfrm>
            <a:off x="3307554" y="5743580"/>
            <a:ext cx="2528887" cy="795338"/>
          </a:xfrm>
          <a:prstGeom prst="roundRect">
            <a:avLst/>
          </a:prstGeom>
          <a:solidFill>
            <a:srgbClr val="FFED04"/>
          </a:solidFill>
          <a:ln w="28575">
            <a:solidFill>
              <a:srgbClr val="03F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B688F"/>
                </a:solidFill>
                <a:latin typeface="Comic Sans MS" panose="030F0702030302020204" pitchFamily="66" charset="0"/>
              </a:rPr>
              <a:t>Thursday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56752D3-5D87-4F1C-86AD-C4E602E1F483}"/>
              </a:ext>
            </a:extLst>
          </p:cNvPr>
          <p:cNvSpPr/>
          <p:nvPr/>
        </p:nvSpPr>
        <p:spPr>
          <a:xfrm>
            <a:off x="6286498" y="3776664"/>
            <a:ext cx="2528887" cy="795338"/>
          </a:xfrm>
          <a:prstGeom prst="roundRect">
            <a:avLst/>
          </a:prstGeom>
          <a:solidFill>
            <a:srgbClr val="FFED04"/>
          </a:solidFill>
          <a:ln w="28575">
            <a:solidFill>
              <a:srgbClr val="03F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B688F"/>
                </a:solidFill>
                <a:latin typeface="Comic Sans MS" panose="030F0702030302020204" pitchFamily="66" charset="0"/>
              </a:rPr>
              <a:t>Friday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567AC0-CF72-417E-857B-076F6C3DF562}"/>
              </a:ext>
            </a:extLst>
          </p:cNvPr>
          <p:cNvSpPr/>
          <p:nvPr/>
        </p:nvSpPr>
        <p:spPr>
          <a:xfrm>
            <a:off x="6286497" y="4760122"/>
            <a:ext cx="2528887" cy="795338"/>
          </a:xfrm>
          <a:prstGeom prst="roundRect">
            <a:avLst/>
          </a:prstGeom>
          <a:solidFill>
            <a:srgbClr val="FFED04"/>
          </a:solidFill>
          <a:ln w="28575">
            <a:solidFill>
              <a:srgbClr val="03F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B688F"/>
                </a:solidFill>
                <a:latin typeface="Comic Sans MS" panose="030F0702030302020204" pitchFamily="66" charset="0"/>
              </a:rPr>
              <a:t>Saturday</a:t>
            </a:r>
          </a:p>
        </p:txBody>
      </p:sp>
    </p:spTree>
    <p:extLst>
      <p:ext uri="{BB962C8B-B14F-4D97-AF65-F5344CB8AC3E}">
        <p14:creationId xmlns:p14="http://schemas.microsoft.com/office/powerpoint/2010/main" val="72679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D4852F-A665-47C9-B2F9-D7B84906A271}"/>
              </a:ext>
            </a:extLst>
          </p:cNvPr>
          <p:cNvSpPr txBox="1"/>
          <p:nvPr/>
        </p:nvSpPr>
        <p:spPr>
          <a:xfrm>
            <a:off x="4467543" y="499705"/>
            <a:ext cx="4376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B688F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F91F8D-3296-4E04-8A74-B23498EC4A20}"/>
              </a:ext>
            </a:extLst>
          </p:cNvPr>
          <p:cNvSpPr txBox="1"/>
          <p:nvPr/>
        </p:nvSpPr>
        <p:spPr>
          <a:xfrm>
            <a:off x="4467544" y="1571268"/>
            <a:ext cx="437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B688F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95652F-9800-472A-9D6B-E83BE7B3905D}"/>
              </a:ext>
            </a:extLst>
          </p:cNvPr>
          <p:cNvSpPr txBox="1"/>
          <p:nvPr/>
        </p:nvSpPr>
        <p:spPr>
          <a:xfrm>
            <a:off x="4467543" y="2642831"/>
            <a:ext cx="437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B688F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3BF897-A0CD-49D1-9375-2F3CC30DEA62}"/>
              </a:ext>
            </a:extLst>
          </p:cNvPr>
          <p:cNvSpPr txBox="1"/>
          <p:nvPr/>
        </p:nvSpPr>
        <p:spPr>
          <a:xfrm>
            <a:off x="4467542" y="3714394"/>
            <a:ext cx="437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B688F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0A2A86-A7E2-4C69-B2EC-E216066FA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32" y="6118143"/>
            <a:ext cx="938100" cy="6525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2801E9-4EE3-4388-A5CC-4C61E3620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52" y="4741483"/>
            <a:ext cx="1119075" cy="8803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8D6D91-E1D6-4476-9C95-DCE6C5341D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528" y="5841122"/>
            <a:ext cx="1157175" cy="9025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79F58D-1F55-410D-9908-397516E081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644" y="4715589"/>
            <a:ext cx="1040944" cy="1009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295B9A6-36AC-4C6D-968A-209BF2C521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749" y="4853258"/>
            <a:ext cx="1122001" cy="109049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7F4DD23-4150-4E46-B62D-B0C603FFB2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34" y="6008384"/>
            <a:ext cx="1122001" cy="6707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9BF3111-705F-476D-9BA3-70B26E1A61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55" y="5453248"/>
            <a:ext cx="1017727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68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67EE4B-14B6-431C-BF78-14D6EEC99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7DA450-7131-4B06-83E3-C5EF3D1EF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9BA8C9-BB5F-4688-B215-C097A67745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455AB8-B615-4CBB-9266-45F6DC39C7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0743BB-DD28-4B0C-B469-4CEC80A687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1" y="5876676"/>
            <a:ext cx="478564" cy="4556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B00C55-9DA6-45F6-8EFD-2AF787D8DA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A02234-C682-4A15-9123-EB5BEE0826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86" y="5875404"/>
            <a:ext cx="481109" cy="4581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493258-C739-4F7B-AF60-E444FBF28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5DA79A-2A84-407B-A897-A5860742A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E64554-B491-4C05-9266-B7E9DEE81C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BD974E-916E-4F7E-A2BD-CD1FCBEB7E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AA4EED-0A53-47DD-8642-44744D64A7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1" y="5876676"/>
            <a:ext cx="478564" cy="4556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3C401B-F3E4-46E6-9B47-8094343202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29C5CA-25BF-415C-B8A6-0859318C61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86" y="5875404"/>
            <a:ext cx="481109" cy="4581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9C76F27-1819-436A-907A-FD157C904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B27FB3A-DE9A-4D59-925E-1CCD423D7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8F331F9-057E-4753-AC7A-112B4ECB54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E095A0E-E964-464A-966F-3CD2FFE0EF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4DE6FCC-0E6F-4636-BC44-14E3F0376E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1" y="5876676"/>
            <a:ext cx="478564" cy="45565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6B3631B-0CFE-4D16-9D30-53C2110EC0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4720982-959D-4291-B5E3-6818BECB1C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39" y="5875404"/>
            <a:ext cx="481109" cy="4581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F3607EF-048D-41F8-A187-A333FB26C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1F35775-606E-46E8-B5F9-5BC02BC13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D7ED494-E954-45A2-AEAD-F70B36D0D1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1330C74-6351-475F-B833-A41FA9F168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80" y="5875404"/>
            <a:ext cx="478563" cy="45819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12903C5-82FA-4E14-919B-6161B3D5BE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1" y="5876676"/>
            <a:ext cx="478564" cy="45565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BDAD3DE-5372-4034-80C9-DE7D40E237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0B4236D-6E18-4C53-A19E-3D0F0562F9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07" y="5875404"/>
            <a:ext cx="481109" cy="4581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D7CB461-6859-495C-9C2A-44F61A492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80" y="5875404"/>
            <a:ext cx="478563" cy="45819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3ED0D9E-2B4B-4CA4-B653-029032BB9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80" y="5875404"/>
            <a:ext cx="478563" cy="4581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DBDC1ED-3A8F-421F-8799-FFAA592936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0C3C813-27C7-4CAC-AD49-EB9C8E1648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6A6BDE-A81E-40C5-9685-C708C3826C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1" y="5876676"/>
            <a:ext cx="478564" cy="45565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5872223-A978-4868-9B77-CA8B3C386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FDDC347-0073-470F-A73B-DE89CB93B8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07" y="5875404"/>
            <a:ext cx="481109" cy="45819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6F2BACA-35FD-4D5A-8E91-DD815784B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6F85577-CFA6-4BC5-8F2F-5AE9A8283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DB09DEE-04AF-4279-B8A8-E37336086A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AED6C6F-CB3E-43E3-A125-D955B84B0B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7DD4A9D-F416-4812-AD0B-2794A28877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3" y="5876676"/>
            <a:ext cx="478564" cy="45565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5E4BFF5-72B8-430F-9313-2B140FDC4A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3582305-4BF8-4AEC-A5AA-594D7F4250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81" y="5875404"/>
            <a:ext cx="481109" cy="45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85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CD1F0B76-F777-407F-9F44-A83570BBB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49DE312-47B0-45F5-BB9F-4A4F0231C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A42D10-8852-4716-9972-E7551B15B8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1159B0-9759-428B-BCCE-0C026357F2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3B2271-F10D-46D4-B71A-B575B28E04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DB620A-4E98-49DF-AF84-54E087F07D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C1FC17-8B00-49D7-B8B1-9C10F76B6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507AED-6226-45BE-AED0-8EC2CD5C5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48A448-D669-4D18-BDF6-3147118E9A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CB6D80-944D-406F-A546-7C6C1547BA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54700F-F00C-4909-8590-51DD3A4ED7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4F4939B-5D37-42E2-9F5C-F1C15561AB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6276191-32EE-49E6-9005-47D9A247BE0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4BE6EC4-6AF9-4679-8B25-116CF4EF26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7E12BD0-3AA7-46CF-9B57-76AC2F6C0C1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9171A1C-4184-450E-AA43-CED8D8D639C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956E9EC-5B3B-4367-9BB5-9444477D708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41950F1-30EA-43F3-B88F-79D970EBE0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4EDF792-33AB-4D3F-ABC9-113530DE64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CB8F763-2E28-4EDC-85D0-9ABD95266D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DE46D1B-3B2F-4047-8F57-90C9BB6716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6C575C9-1953-44E3-9495-FD92D2124C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F99303C-38DE-4B9F-B388-11F698D820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68807DF-5CF3-4DD0-8F29-5C97E0C7E7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8E79ED8-4EB7-417D-839E-5DCFB0D693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32B804A-8427-45D5-829E-12BFB50910C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2ED713F-0A73-472A-B1C1-971F1F01647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B6A3016-EA27-4E55-A6E9-5AC84EC376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E36CCF4-3A78-419D-932A-C830326298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C4E84D7-61C9-4AB2-A86F-B51BA0DA6F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D8BB4533-27D6-436C-852B-06E47DDC1718}"/>
              </a:ext>
            </a:extLst>
          </p:cNvPr>
          <p:cNvSpPr txBox="1"/>
          <p:nvPr/>
        </p:nvSpPr>
        <p:spPr>
          <a:xfrm>
            <a:off x="7149079" y="1542692"/>
            <a:ext cx="1166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B688F"/>
                </a:solidFill>
                <a:latin typeface="Comic Sans MS" panose="030F0702030302020204" pitchFamily="66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861537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BF4D37-CD30-4E54-96ED-2D05005107D2}"/>
              </a:ext>
            </a:extLst>
          </p:cNvPr>
          <p:cNvSpPr txBox="1"/>
          <p:nvPr/>
        </p:nvSpPr>
        <p:spPr>
          <a:xfrm>
            <a:off x="6317609" y="452529"/>
            <a:ext cx="1689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Comic Sans MS" panose="030F0702030302020204" pitchFamily="66" charset="0"/>
              </a:rPr>
              <a:t>81</a:t>
            </a:r>
            <a:r>
              <a:rPr lang="en-US" sz="4000" baseline="30000" dirty="0">
                <a:solidFill>
                  <a:srgbClr val="00B0F0"/>
                </a:solidFill>
                <a:latin typeface="Comic Sans MS" panose="030F0702030302020204" pitchFamily="66" charset="0"/>
              </a:rPr>
              <a:t>st</a:t>
            </a:r>
            <a:r>
              <a:rPr lang="en-US" sz="40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C2F6AB-BE50-4634-B29B-5B99901A6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754245"/>
              </p:ext>
            </p:extLst>
          </p:nvPr>
        </p:nvGraphicFramePr>
        <p:xfrm>
          <a:off x="1670102" y="1503848"/>
          <a:ext cx="5886930" cy="503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693">
                  <a:extLst>
                    <a:ext uri="{9D8B030D-6E8A-4147-A177-3AD203B41FA5}">
                      <a16:colId xmlns:a16="http://schemas.microsoft.com/office/drawing/2014/main" val="1629416"/>
                    </a:ext>
                  </a:extLst>
                </a:gridCol>
                <a:gridCol w="588693">
                  <a:extLst>
                    <a:ext uri="{9D8B030D-6E8A-4147-A177-3AD203B41FA5}">
                      <a16:colId xmlns:a16="http://schemas.microsoft.com/office/drawing/2014/main" val="211308634"/>
                    </a:ext>
                  </a:extLst>
                </a:gridCol>
                <a:gridCol w="588693">
                  <a:extLst>
                    <a:ext uri="{9D8B030D-6E8A-4147-A177-3AD203B41FA5}">
                      <a16:colId xmlns:a16="http://schemas.microsoft.com/office/drawing/2014/main" val="244562436"/>
                    </a:ext>
                  </a:extLst>
                </a:gridCol>
                <a:gridCol w="588693">
                  <a:extLst>
                    <a:ext uri="{9D8B030D-6E8A-4147-A177-3AD203B41FA5}">
                      <a16:colId xmlns:a16="http://schemas.microsoft.com/office/drawing/2014/main" val="4091990231"/>
                    </a:ext>
                  </a:extLst>
                </a:gridCol>
                <a:gridCol w="588693">
                  <a:extLst>
                    <a:ext uri="{9D8B030D-6E8A-4147-A177-3AD203B41FA5}">
                      <a16:colId xmlns:a16="http://schemas.microsoft.com/office/drawing/2014/main" val="821832380"/>
                    </a:ext>
                  </a:extLst>
                </a:gridCol>
                <a:gridCol w="588693">
                  <a:extLst>
                    <a:ext uri="{9D8B030D-6E8A-4147-A177-3AD203B41FA5}">
                      <a16:colId xmlns:a16="http://schemas.microsoft.com/office/drawing/2014/main" val="1023570079"/>
                    </a:ext>
                  </a:extLst>
                </a:gridCol>
                <a:gridCol w="588693">
                  <a:extLst>
                    <a:ext uri="{9D8B030D-6E8A-4147-A177-3AD203B41FA5}">
                      <a16:colId xmlns:a16="http://schemas.microsoft.com/office/drawing/2014/main" val="1312244300"/>
                    </a:ext>
                  </a:extLst>
                </a:gridCol>
                <a:gridCol w="588693">
                  <a:extLst>
                    <a:ext uri="{9D8B030D-6E8A-4147-A177-3AD203B41FA5}">
                      <a16:colId xmlns:a16="http://schemas.microsoft.com/office/drawing/2014/main" val="2441595821"/>
                    </a:ext>
                  </a:extLst>
                </a:gridCol>
                <a:gridCol w="588693">
                  <a:extLst>
                    <a:ext uri="{9D8B030D-6E8A-4147-A177-3AD203B41FA5}">
                      <a16:colId xmlns:a16="http://schemas.microsoft.com/office/drawing/2014/main" val="3914777484"/>
                    </a:ext>
                  </a:extLst>
                </a:gridCol>
                <a:gridCol w="588693">
                  <a:extLst>
                    <a:ext uri="{9D8B030D-6E8A-4147-A177-3AD203B41FA5}">
                      <a16:colId xmlns:a16="http://schemas.microsoft.com/office/drawing/2014/main" val="3155699132"/>
                    </a:ext>
                  </a:extLst>
                </a:gridCol>
              </a:tblGrid>
              <a:tr h="50329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00783"/>
                  </a:ext>
                </a:extLst>
              </a:tr>
              <a:tr h="50329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462865"/>
                  </a:ext>
                </a:extLst>
              </a:tr>
              <a:tr h="50329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24461"/>
                  </a:ext>
                </a:extLst>
              </a:tr>
              <a:tr h="50329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25308"/>
                  </a:ext>
                </a:extLst>
              </a:tr>
              <a:tr h="50329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248087"/>
                  </a:ext>
                </a:extLst>
              </a:tr>
              <a:tr h="50329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732052"/>
                  </a:ext>
                </a:extLst>
              </a:tr>
              <a:tr h="50329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646021"/>
                  </a:ext>
                </a:extLst>
              </a:tr>
              <a:tr h="50329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958795"/>
                  </a:ext>
                </a:extLst>
              </a:tr>
              <a:tr h="50329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62879"/>
                  </a:ext>
                </a:extLst>
              </a:tr>
              <a:tr h="50329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250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753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E17BD6F-0B02-4357-8DAA-6052A4B33D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883521"/>
              </p:ext>
            </p:extLst>
          </p:nvPr>
        </p:nvGraphicFramePr>
        <p:xfrm>
          <a:off x="1613643" y="1203602"/>
          <a:ext cx="5943390" cy="5444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39">
                  <a:extLst>
                    <a:ext uri="{9D8B030D-6E8A-4147-A177-3AD203B41FA5}">
                      <a16:colId xmlns:a16="http://schemas.microsoft.com/office/drawing/2014/main" val="1629416"/>
                    </a:ext>
                  </a:extLst>
                </a:gridCol>
                <a:gridCol w="594339">
                  <a:extLst>
                    <a:ext uri="{9D8B030D-6E8A-4147-A177-3AD203B41FA5}">
                      <a16:colId xmlns:a16="http://schemas.microsoft.com/office/drawing/2014/main" val="211308634"/>
                    </a:ext>
                  </a:extLst>
                </a:gridCol>
                <a:gridCol w="594339">
                  <a:extLst>
                    <a:ext uri="{9D8B030D-6E8A-4147-A177-3AD203B41FA5}">
                      <a16:colId xmlns:a16="http://schemas.microsoft.com/office/drawing/2014/main" val="244562436"/>
                    </a:ext>
                  </a:extLst>
                </a:gridCol>
                <a:gridCol w="594339">
                  <a:extLst>
                    <a:ext uri="{9D8B030D-6E8A-4147-A177-3AD203B41FA5}">
                      <a16:colId xmlns:a16="http://schemas.microsoft.com/office/drawing/2014/main" val="4091990231"/>
                    </a:ext>
                  </a:extLst>
                </a:gridCol>
                <a:gridCol w="594339">
                  <a:extLst>
                    <a:ext uri="{9D8B030D-6E8A-4147-A177-3AD203B41FA5}">
                      <a16:colId xmlns:a16="http://schemas.microsoft.com/office/drawing/2014/main" val="821832380"/>
                    </a:ext>
                  </a:extLst>
                </a:gridCol>
                <a:gridCol w="594339">
                  <a:extLst>
                    <a:ext uri="{9D8B030D-6E8A-4147-A177-3AD203B41FA5}">
                      <a16:colId xmlns:a16="http://schemas.microsoft.com/office/drawing/2014/main" val="1023570079"/>
                    </a:ext>
                  </a:extLst>
                </a:gridCol>
                <a:gridCol w="594339">
                  <a:extLst>
                    <a:ext uri="{9D8B030D-6E8A-4147-A177-3AD203B41FA5}">
                      <a16:colId xmlns:a16="http://schemas.microsoft.com/office/drawing/2014/main" val="1312244300"/>
                    </a:ext>
                  </a:extLst>
                </a:gridCol>
                <a:gridCol w="594339">
                  <a:extLst>
                    <a:ext uri="{9D8B030D-6E8A-4147-A177-3AD203B41FA5}">
                      <a16:colId xmlns:a16="http://schemas.microsoft.com/office/drawing/2014/main" val="2441595821"/>
                    </a:ext>
                  </a:extLst>
                </a:gridCol>
                <a:gridCol w="594339">
                  <a:extLst>
                    <a:ext uri="{9D8B030D-6E8A-4147-A177-3AD203B41FA5}">
                      <a16:colId xmlns:a16="http://schemas.microsoft.com/office/drawing/2014/main" val="3914777484"/>
                    </a:ext>
                  </a:extLst>
                </a:gridCol>
                <a:gridCol w="594339">
                  <a:extLst>
                    <a:ext uri="{9D8B030D-6E8A-4147-A177-3AD203B41FA5}">
                      <a16:colId xmlns:a16="http://schemas.microsoft.com/office/drawing/2014/main" val="3155699132"/>
                    </a:ext>
                  </a:extLst>
                </a:gridCol>
              </a:tblGrid>
              <a:tr h="45180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00783"/>
                  </a:ext>
                </a:extLst>
              </a:tr>
              <a:tr h="45180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462865"/>
                  </a:ext>
                </a:extLst>
              </a:tr>
              <a:tr h="451804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24461"/>
                  </a:ext>
                </a:extLst>
              </a:tr>
              <a:tr h="451804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25308"/>
                  </a:ext>
                </a:extLst>
              </a:tr>
              <a:tr h="451804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248087"/>
                  </a:ext>
                </a:extLst>
              </a:tr>
              <a:tr h="474547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732052"/>
                  </a:ext>
                </a:extLst>
              </a:tr>
              <a:tr h="451804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646021"/>
                  </a:ext>
                </a:extLst>
              </a:tr>
              <a:tr h="451804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958795"/>
                  </a:ext>
                </a:extLst>
              </a:tr>
              <a:tr h="451804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62879"/>
                  </a:ext>
                </a:extLst>
              </a:tr>
              <a:tr h="451804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250506"/>
                  </a:ext>
                </a:extLst>
              </a:tr>
              <a:tr h="451804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29702"/>
                  </a:ext>
                </a:extLst>
              </a:tr>
              <a:tr h="451804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826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78437A9-2701-4FF8-9155-BD33F00225A0}"/>
              </a:ext>
            </a:extLst>
          </p:cNvPr>
          <p:cNvSpPr txBox="1"/>
          <p:nvPr/>
        </p:nvSpPr>
        <p:spPr>
          <a:xfrm>
            <a:off x="6247270" y="353150"/>
            <a:ext cx="1689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Comic Sans MS" panose="030F0702030302020204" pitchFamily="66" charset="0"/>
              </a:rPr>
              <a:t>81</a:t>
            </a:r>
            <a:r>
              <a:rPr lang="en-US" sz="4000" baseline="30000" dirty="0">
                <a:solidFill>
                  <a:srgbClr val="00B0F0"/>
                </a:solidFill>
                <a:latin typeface="Comic Sans MS" panose="030F0702030302020204" pitchFamily="66" charset="0"/>
              </a:rPr>
              <a:t>st</a:t>
            </a:r>
            <a:r>
              <a:rPr lang="en-US" sz="40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3106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B36D133-5915-4E71-B9F0-A3A2B177EA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461003"/>
              </p:ext>
            </p:extLst>
          </p:nvPr>
        </p:nvGraphicFramePr>
        <p:xfrm>
          <a:off x="325474" y="1679751"/>
          <a:ext cx="4179030" cy="4103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03">
                  <a:extLst>
                    <a:ext uri="{9D8B030D-6E8A-4147-A177-3AD203B41FA5}">
                      <a16:colId xmlns:a16="http://schemas.microsoft.com/office/drawing/2014/main" val="1629416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211308634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244562436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4091990231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821832380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1023570079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1312244300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2441595821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3914777484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3155699132"/>
                    </a:ext>
                  </a:extLst>
                </a:gridCol>
              </a:tblGrid>
              <a:tr h="41034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00783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462865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24461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25308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248087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732052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646021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958795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62879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25050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47E1281-55D9-4B1D-B7B8-EC8BA8BE8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623750"/>
              </p:ext>
            </p:extLst>
          </p:nvPr>
        </p:nvGraphicFramePr>
        <p:xfrm>
          <a:off x="4611570" y="1679751"/>
          <a:ext cx="4179030" cy="4103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03">
                  <a:extLst>
                    <a:ext uri="{9D8B030D-6E8A-4147-A177-3AD203B41FA5}">
                      <a16:colId xmlns:a16="http://schemas.microsoft.com/office/drawing/2014/main" val="1629416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211308634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244562436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4091990231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821832380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1023570079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1312244300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2441595821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3914777484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3155699132"/>
                    </a:ext>
                  </a:extLst>
                </a:gridCol>
              </a:tblGrid>
              <a:tr h="41034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00783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462865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24461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25308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248087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732052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646021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958795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62879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2505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52A7DC3-46EA-43DE-BB9D-0C056B5944F3}"/>
              </a:ext>
            </a:extLst>
          </p:cNvPr>
          <p:cNvSpPr txBox="1"/>
          <p:nvPr/>
        </p:nvSpPr>
        <p:spPr>
          <a:xfrm>
            <a:off x="6131459" y="484823"/>
            <a:ext cx="1689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Comic Sans MS" panose="030F0702030302020204" pitchFamily="66" charset="0"/>
              </a:rPr>
              <a:t>104</a:t>
            </a:r>
            <a:r>
              <a:rPr lang="en-US" sz="4000" baseline="30000" dirty="0">
                <a:solidFill>
                  <a:srgbClr val="00B0F0"/>
                </a:solidFill>
                <a:latin typeface="Comic Sans MS" panose="030F0702030302020204" pitchFamily="66" charset="0"/>
              </a:rPr>
              <a:t>th</a:t>
            </a:r>
            <a:r>
              <a:rPr lang="en-US" sz="40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6263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</TotalTime>
  <Words>79</Words>
  <Application>Microsoft Office PowerPoint</Application>
  <PresentationFormat>On-screen Show (4:3)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11</cp:revision>
  <dcterms:created xsi:type="dcterms:W3CDTF">2020-07-27T20:54:16Z</dcterms:created>
  <dcterms:modified xsi:type="dcterms:W3CDTF">2024-07-25T17:09:08Z</dcterms:modified>
</cp:coreProperties>
</file>