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0" r:id="rId3"/>
    <p:sldId id="25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54B5"/>
    <a:srgbClr val="CCFF66"/>
    <a:srgbClr val="CCFFFF"/>
    <a:srgbClr val="E7CAE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68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9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6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0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5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5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4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0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0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3CE8A-144B-45FA-93E7-341BD6759919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42AAE-CC78-4A31-B787-C30CE4532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9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0DF990E-2E52-4C59-89C8-CB69ED669C0D}"/>
              </a:ext>
            </a:extLst>
          </p:cNvPr>
          <p:cNvGrpSpPr/>
          <p:nvPr/>
        </p:nvGrpSpPr>
        <p:grpSpPr>
          <a:xfrm>
            <a:off x="2243137" y="316581"/>
            <a:ext cx="6629019" cy="6406284"/>
            <a:chOff x="2243137" y="316581"/>
            <a:chExt cx="6629019" cy="6406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0AD54A-8C48-4078-A9FD-23952761CF39}"/>
                </a:ext>
              </a:extLst>
            </p:cNvPr>
            <p:cNvSpPr txBox="1"/>
            <p:nvPr/>
          </p:nvSpPr>
          <p:spPr>
            <a:xfrm>
              <a:off x="3243692" y="1643885"/>
              <a:ext cx="56284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>
                    <a:solidFill>
                      <a:srgbClr val="B054B5"/>
                    </a:solidFill>
                  </a:ln>
                  <a:solidFill>
                    <a:srgbClr val="CCFFFF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KG Blank Space Solid" panose="02000000000000000000" pitchFamily="2" charset="0"/>
                </a:rPr>
                <a:t>Build the Number!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02EA4D-5239-4E53-AC4D-FA667D4B3C09}"/>
                </a:ext>
              </a:extLst>
            </p:cNvPr>
            <p:cNvSpPr txBox="1"/>
            <p:nvPr/>
          </p:nvSpPr>
          <p:spPr>
            <a:xfrm>
              <a:off x="4695825" y="4238626"/>
              <a:ext cx="3155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B054B5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KG Blank Space Solid" panose="02000000000000000000" pitchFamily="2" charset="0"/>
                </a:rPr>
                <a:t>A math game from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B8BD4-484A-439B-AB0C-3771E0E7458F}"/>
                </a:ext>
              </a:extLst>
            </p:cNvPr>
            <p:cNvSpPr txBox="1"/>
            <p:nvPr/>
          </p:nvSpPr>
          <p:spPr>
            <a:xfrm>
              <a:off x="4572000" y="4657695"/>
              <a:ext cx="36018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CFF66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KG Blank Space Solid" panose="02000000000000000000" pitchFamily="2" charset="0"/>
                </a:rPr>
                <a:t>The Curriculum Corner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C7E91B-9B31-4293-AC86-0EE19DA83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775" y="4238626"/>
              <a:ext cx="728663" cy="9199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ADE9C-BAA5-4152-9507-EFD00E9E8D35}"/>
                </a:ext>
              </a:extLst>
            </p:cNvPr>
            <p:cNvSpPr txBox="1"/>
            <p:nvPr/>
          </p:nvSpPr>
          <p:spPr>
            <a:xfrm>
              <a:off x="4356381" y="2755432"/>
              <a:ext cx="4033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KG Primary Penmanship" panose="02000506000000020003" pitchFamily="2" charset="0"/>
                </a:rPr>
                <a:t>Move the tens and ones to build each number.</a:t>
              </a:r>
            </a:p>
            <a:p>
              <a:pPr algn="ctr"/>
              <a:r>
                <a:rPr lang="en-US" sz="2000" dirty="0">
                  <a:solidFill>
                    <a:srgbClr val="7030A0"/>
                  </a:solidFill>
                  <a:latin typeface="KG Primary Penmanship" panose="02000506000000020003" pitchFamily="2" charset="0"/>
                </a:rPr>
                <a:t>Slide the animal over to check your answer.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11FE8B-8928-489B-9E1A-BBCBE0895195}"/>
                </a:ext>
              </a:extLst>
            </p:cNvPr>
            <p:cNvSpPr txBox="1"/>
            <p:nvPr/>
          </p:nvSpPr>
          <p:spPr>
            <a:xfrm>
              <a:off x="2243137" y="6415088"/>
              <a:ext cx="259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©www.thecurriculumcorner.com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9384F4-4CA4-4A5B-9668-B7E335D3F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363" y="2774391"/>
              <a:ext cx="1190374" cy="11903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56D1F6-61CC-412E-8B26-B6B80C328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9895" y="316581"/>
              <a:ext cx="1190374" cy="11903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1F5534-F07C-42F4-9897-F042829D9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2388" y="3508220"/>
              <a:ext cx="1190374" cy="1190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38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07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59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C2C3827-636C-42D0-A404-0018D630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6221634"/>
            <a:ext cx="169560" cy="18990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7590A36-5966-476B-B33A-1BE2A4316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04" y="6231940"/>
            <a:ext cx="169560" cy="189907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232034" y="4598251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D2344A61-8E3F-42D8-B2FC-02733F5F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73" y="5930521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32" y="5927661"/>
            <a:ext cx="169560" cy="1899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14" y="5927661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43" y="6217443"/>
            <a:ext cx="169560" cy="18990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DDE7E77-6BE5-4C5C-B365-42ECAAEB1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80" y="6217444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EB593-114A-40A8-BCC2-1EF4CD69F4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15" y="4068125"/>
            <a:ext cx="2710175" cy="2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1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391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26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4598251"/>
            <a:ext cx="137637" cy="11200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C5FA4A3-19FA-496E-B4A9-F89516729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6" y="4598251"/>
            <a:ext cx="137637" cy="11200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8" y="5927662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5927662"/>
            <a:ext cx="169560" cy="1899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44A61-8E3F-42D8-B2FC-02733F5F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74" y="5941870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03" y="5927662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70" y="5927662"/>
            <a:ext cx="169560" cy="18990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8F7F395-2791-476E-84D2-739B86155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07" y="5939677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C3B80-CEB2-45EE-9AE0-7453422725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50" y="4085327"/>
            <a:ext cx="2749079" cy="27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84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37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7590A36-5966-476B-B33A-1BE2A4316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6267097"/>
            <a:ext cx="169560" cy="18990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DFA527A-6FAF-4945-9CB3-77F0CC297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4598251"/>
            <a:ext cx="137637" cy="112008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468010-30CE-46DD-9E75-AD843DD53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4598251"/>
            <a:ext cx="137637" cy="112008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4598251"/>
            <a:ext cx="137637" cy="11200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8" y="5927662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5927662"/>
            <a:ext cx="169560" cy="1899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44A61-8E3F-42D8-B2FC-02733F5F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68" y="5939379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3" y="5927661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6267099"/>
            <a:ext cx="169560" cy="18990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8F7F395-2791-476E-84D2-739B86155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82" y="6267098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DA758-1059-4D54-9F3A-9AFADF8657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07" y="4084429"/>
            <a:ext cx="2773571" cy="27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91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990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12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E75BAC3D-568E-4BE6-A5FE-6312F521B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67" y="4633016"/>
            <a:ext cx="137637" cy="11200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57" y="5940543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33" y="5940543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C4F2E-7ED8-4B2A-B2F3-185ADBC4E3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49" y="4068999"/>
            <a:ext cx="2749144" cy="27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3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378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85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98FB521-609E-4420-A292-84A1EBF8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82" y="4579535"/>
            <a:ext cx="137637" cy="112008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806E329-5A05-4797-BBFF-AB2FFBB0F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43" y="4591384"/>
            <a:ext cx="137637" cy="11200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57" y="4591384"/>
            <a:ext cx="137637" cy="1120084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232034" y="4598251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4" y="5913879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28" y="5913879"/>
            <a:ext cx="169560" cy="18990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8F7F395-2791-476E-84D2-739B86155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2" y="5913878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6A0557-7B19-4283-A1D0-9AE0675CE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82" y="4033497"/>
            <a:ext cx="2769872" cy="27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5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370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25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4564133"/>
            <a:ext cx="137637" cy="11200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C5FA4A3-19FA-496E-B4A9-F89516729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6" y="4564133"/>
            <a:ext cx="137637" cy="11200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8" y="5893544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5893544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07" y="5893544"/>
            <a:ext cx="169560" cy="1899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05" y="5895914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56" y="5887437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6A6B9-0D65-4F5D-8D17-93C53F2EA8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52" y="4060835"/>
            <a:ext cx="2709128" cy="27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60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3096814" y="619832"/>
            <a:ext cx="737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7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08" y="5447185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84" y="5447185"/>
            <a:ext cx="169560" cy="1899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44A61-8E3F-42D8-B2FC-02733F5F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26" y="5079869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00" y="5079869"/>
            <a:ext cx="169560" cy="1899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70" y="5069010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40" y="5064248"/>
            <a:ext cx="169560" cy="18990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DDE7E77-6BE5-4C5C-B365-42ECAAEB1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12" y="5077107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FC1EB6-8DCD-486C-8051-A59EB2CE03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73" y="4090280"/>
            <a:ext cx="2756706" cy="27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36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76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40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E75BAC3D-568E-4BE6-A5FE-6312F521B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0" y="4598251"/>
            <a:ext cx="137637" cy="112008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468010-30CE-46DD-9E75-AD843DD53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4598251"/>
            <a:ext cx="137637" cy="112008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4598251"/>
            <a:ext cx="137637" cy="11200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C5FA4A3-19FA-496E-B4A9-F89516729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6" y="4598251"/>
            <a:ext cx="137637" cy="1120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CF6ED-01C9-4467-8A23-C617078AEE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70" y="4077162"/>
            <a:ext cx="2731866" cy="273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15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49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64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57" y="4591384"/>
            <a:ext cx="137637" cy="1120084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232034" y="4598251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87" y="5927661"/>
            <a:ext cx="169560" cy="1899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0" y="5927661"/>
            <a:ext cx="169560" cy="1899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3C00854-2CE1-4D71-B3B4-606915340F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5" y="4028953"/>
            <a:ext cx="2775690" cy="27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8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326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72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806E329-5A05-4797-BBFF-AB2FFBB0F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64" y="4598251"/>
            <a:ext cx="137637" cy="11200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25" y="4598251"/>
            <a:ext cx="137637" cy="1120084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232034" y="4598251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47BBBAB-6862-4538-BABB-4B3767115C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84" y="4117985"/>
            <a:ext cx="2688213" cy="26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370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52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232034" y="4598251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76F8B93-5F23-48FA-810B-70A3C57AF8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52" y="4082310"/>
            <a:ext cx="2775690" cy="27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8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83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98FB521-609E-4420-A292-84A1EBF8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84" y="4598251"/>
            <a:ext cx="137637" cy="112008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806E329-5A05-4797-BBFF-AB2FFBB0F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78" y="4598251"/>
            <a:ext cx="137637" cy="11200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25" y="4598251"/>
            <a:ext cx="137637" cy="1120084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232034" y="4598251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5926614"/>
            <a:ext cx="169560" cy="1899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93FECD0-D1E5-4F78-BF8E-7C2903C372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74" y="4021442"/>
            <a:ext cx="2774660" cy="2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60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35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99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E259BA7-E4A9-4A81-B125-76A1A2B06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93" y="4591383"/>
            <a:ext cx="137637" cy="11200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98FB521-609E-4420-A292-84A1EBF8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23" y="4591383"/>
            <a:ext cx="137637" cy="112008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806E329-5A05-4797-BBFF-AB2FFBB0F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63" y="4598250"/>
            <a:ext cx="137637" cy="11200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93" y="4598250"/>
            <a:ext cx="137637" cy="112008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C2C3827-636C-42D0-A404-0018D630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23" y="5911414"/>
            <a:ext cx="169560" cy="189907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081405" y="4598250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D2344A61-8E3F-42D8-B2FC-02733F5F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86" y="5927660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99" y="5927660"/>
            <a:ext cx="169560" cy="1899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01" y="5927660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45" y="5927659"/>
            <a:ext cx="169560" cy="18990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8F7F395-2791-476E-84D2-739B86155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55" y="5911413"/>
            <a:ext cx="169560" cy="18990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DDE7E77-6BE5-4C5C-B365-42ECAAEB1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49" y="5911415"/>
            <a:ext cx="169560" cy="1899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DC79E88-F20C-4D12-8926-64518B3296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30" y="4036637"/>
            <a:ext cx="2787129" cy="27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1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0AD54A-8C48-4078-A9FD-23952761CF39}"/>
              </a:ext>
            </a:extLst>
          </p:cNvPr>
          <p:cNvSpPr txBox="1"/>
          <p:nvPr/>
        </p:nvSpPr>
        <p:spPr>
          <a:xfrm>
            <a:off x="3781425" y="1848658"/>
            <a:ext cx="4673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n>
                  <a:solidFill>
                    <a:srgbClr val="B054B5"/>
                  </a:solidFill>
                </a:ln>
                <a:solidFill>
                  <a:srgbClr val="CC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Way to go!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2EA4D-5239-4E53-AC4D-FA667D4B3C09}"/>
              </a:ext>
            </a:extLst>
          </p:cNvPr>
          <p:cNvSpPr txBox="1"/>
          <p:nvPr/>
        </p:nvSpPr>
        <p:spPr>
          <a:xfrm>
            <a:off x="4695825" y="4238626"/>
            <a:ext cx="315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B054B5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A math game from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B8BD4-484A-439B-AB0C-3771E0E7458F}"/>
              </a:ext>
            </a:extLst>
          </p:cNvPr>
          <p:cNvSpPr txBox="1"/>
          <p:nvPr/>
        </p:nvSpPr>
        <p:spPr>
          <a:xfrm>
            <a:off x="4572000" y="4657695"/>
            <a:ext cx="3601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FF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KG Blank Space Solid" panose="02000000000000000000" pitchFamily="2" charset="0"/>
              </a:rPr>
              <a:t>The Curriculum Corner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7E91B-9B31-4293-AC86-0EE19DA83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4238626"/>
            <a:ext cx="728663" cy="919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11FE8B-8928-489B-9E1A-BBCBE0895195}"/>
              </a:ext>
            </a:extLst>
          </p:cNvPr>
          <p:cNvSpPr txBox="1"/>
          <p:nvPr/>
        </p:nvSpPr>
        <p:spPr>
          <a:xfrm>
            <a:off x="3751555" y="6374095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©www.thecurriculumcorner.com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9384F4-4CA4-4A5B-9668-B7E335D3F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95" y="359501"/>
            <a:ext cx="1190374" cy="1190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56D1F6-61CC-412E-8B26-B6B80C328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82" y="410709"/>
            <a:ext cx="1190374" cy="1190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1F5534-F07C-42F4-9897-F042829D9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68" y="3073856"/>
            <a:ext cx="1190374" cy="11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5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027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19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C2C3827-636C-42D0-A404-0018D630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35" y="5927662"/>
            <a:ext cx="169560" cy="18990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4633016"/>
            <a:ext cx="137637" cy="11200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8" y="5927662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5927662"/>
            <a:ext cx="169560" cy="1899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44A61-8E3F-42D8-B2FC-02733F5F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8" y="6233925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82" y="5927662"/>
            <a:ext cx="169560" cy="1899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11" y="5931068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82" y="6226320"/>
            <a:ext cx="169560" cy="18990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8F7F395-2791-476E-84D2-739B86155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6217444"/>
            <a:ext cx="169560" cy="18990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DDE7E77-6BE5-4C5C-B365-42ECAAEB1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11" y="6233925"/>
            <a:ext cx="169560" cy="18990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3E2978D-2A8F-406A-8C21-FD8E50AC33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84" y="4117985"/>
            <a:ext cx="2688213" cy="268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4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04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36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C2C3827-636C-42D0-A404-0018D630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04" y="5927662"/>
            <a:ext cx="169560" cy="18990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468010-30CE-46DD-9E75-AD843DD53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4598251"/>
            <a:ext cx="137637" cy="112008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4598251"/>
            <a:ext cx="137637" cy="11200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C5FA4A3-19FA-496E-B4A9-F89516729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6" y="4598251"/>
            <a:ext cx="137637" cy="11200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8" y="5927662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5927662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3" y="5927662"/>
            <a:ext cx="169560" cy="18990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12C3E0E-E9AD-487F-A5CE-9A6506B2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89" y="5927661"/>
            <a:ext cx="169560" cy="18990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8F7F395-2791-476E-84D2-739B86155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71" y="5927661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5D0B-1916-4EEC-B3BF-BAE3C61BBB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74" y="4021442"/>
            <a:ext cx="2774660" cy="27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0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998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81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98FB521-609E-4420-A292-84A1EBF8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68" y="4588570"/>
            <a:ext cx="137637" cy="112008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806E329-5A05-4797-BBFF-AB2FFBB0F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62" y="4588570"/>
            <a:ext cx="137637" cy="11200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57" y="4598251"/>
            <a:ext cx="137637" cy="112008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DFA527A-6FAF-4945-9CB3-77F0CC297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2" y="4598251"/>
            <a:ext cx="137637" cy="112008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75BAC3D-568E-4BE6-A5FE-6312F521B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0" y="4598251"/>
            <a:ext cx="137637" cy="112008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468010-30CE-46DD-9E75-AD843DD53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4598251"/>
            <a:ext cx="137637" cy="112008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4598251"/>
            <a:ext cx="137637" cy="11200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C5FA4A3-19FA-496E-B4A9-F89516729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6" y="4598251"/>
            <a:ext cx="137637" cy="112008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5927662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A2CB0-6457-48AB-81A9-656EDAB4D8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30" y="4036637"/>
            <a:ext cx="2787129" cy="27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3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04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63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70" y="4591384"/>
            <a:ext cx="137637" cy="1120084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FE40AF49-4C09-46B7-AD34-6800E6481BDA}"/>
              </a:ext>
            </a:extLst>
          </p:cNvPr>
          <p:cNvGrpSpPr/>
          <p:nvPr/>
        </p:nvGrpSpPr>
        <p:grpSpPr>
          <a:xfrm>
            <a:off x="4232034" y="4598251"/>
            <a:ext cx="1189355" cy="1519318"/>
            <a:chOff x="4232034" y="4598251"/>
            <a:chExt cx="1189355" cy="151931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752" y="4598251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960" y="4598251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736" y="4598251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181" y="4598251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26" y="4598251"/>
              <a:ext cx="137637" cy="112008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FBE1F8-3E6A-4296-A749-3741797C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258" y="5927662"/>
              <a:ext cx="169560" cy="18990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50987D3-BAD3-41C4-A88D-CBDD5B1B6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034" y="5927662"/>
              <a:ext cx="169560" cy="189907"/>
            </a:xfrm>
            <a:prstGeom prst="rect">
              <a:avLst/>
            </a:prstGeom>
          </p:spPr>
        </p:pic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63" y="5922548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5359F-432D-4164-8538-EDBEBA8275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14" y="4039191"/>
            <a:ext cx="2768836" cy="27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55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90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54F5E0-4C46-424E-8254-FC5D72E1C7F3}"/>
              </a:ext>
            </a:extLst>
          </p:cNvPr>
          <p:cNvGrpSpPr/>
          <p:nvPr/>
        </p:nvGrpSpPr>
        <p:grpSpPr>
          <a:xfrm>
            <a:off x="4162901" y="4586621"/>
            <a:ext cx="2116410" cy="1126951"/>
            <a:chOff x="4162901" y="4586621"/>
            <a:chExt cx="2116410" cy="1126951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E259BA7-E4A9-4A81-B125-76A1A2B06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674" y="4586621"/>
              <a:ext cx="137637" cy="112008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98FB521-609E-4420-A292-84A1EBF8B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964" y="4586621"/>
              <a:ext cx="137637" cy="112008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806E329-5A05-4797-BBFF-AB2FFBB0F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149" y="4593488"/>
              <a:ext cx="137637" cy="112008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2C594E3-16E9-4C84-AC49-CE55C864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439" y="4593488"/>
              <a:ext cx="137637" cy="112008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DFA527A-6FAF-4945-9CB3-77F0CC2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027" y="4593488"/>
              <a:ext cx="137637" cy="1120084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5BAC3D-568E-4BE6-A5FE-6312F521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235" y="4593488"/>
              <a:ext cx="137637" cy="112008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C468010-30CE-46DD-9E75-AD843DD53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011" y="4593488"/>
              <a:ext cx="137637" cy="112008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DD9AEB8-9C31-4B89-97B5-633768A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456" y="4593488"/>
              <a:ext cx="137637" cy="112008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5FA4A3-19FA-496E-B4A9-F8951672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2901" y="4593488"/>
              <a:ext cx="137637" cy="11200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42EACD2-360A-454E-A17E-D3D74582C3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95" y="4096016"/>
            <a:ext cx="2734063" cy="27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1426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48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CC2C3827-636C-42D0-A404-0018D630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18" y="6244822"/>
            <a:ext cx="169560" cy="18990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7590A36-5966-476B-B33A-1BE2A4316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32" y="6232962"/>
            <a:ext cx="169560" cy="18990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75BAC3D-568E-4BE6-A5FE-6312F521B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59" y="4611132"/>
            <a:ext cx="137637" cy="112008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468010-30CE-46DD-9E75-AD843DD53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35" y="4611132"/>
            <a:ext cx="137637" cy="112008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80" y="4611132"/>
            <a:ext cx="137637" cy="11200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C5FA4A3-19FA-496E-B4A9-F89516729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25" y="4611132"/>
            <a:ext cx="137637" cy="11200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DFBE1F8-3E6A-4296-A749-3741797C0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18" y="5932426"/>
            <a:ext cx="169560" cy="1899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33" y="5940543"/>
            <a:ext cx="169560" cy="1899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44A61-8E3F-42D8-B2FC-02733F5F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20" y="5932426"/>
            <a:ext cx="169560" cy="1899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FE64FC2-10A1-4C24-9B38-4B542755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35" y="5940543"/>
            <a:ext cx="169560" cy="18990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87FF70-2856-4BD8-A580-F536835A5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33" y="6244823"/>
            <a:ext cx="169560" cy="18990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DDE7E77-6BE5-4C5C-B365-42ECAAEB1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97" y="6232961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741B89-E176-4089-A647-52874C652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65" y="4047844"/>
            <a:ext cx="2733183" cy="27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5A5A889-96F2-4DD1-ADED-A7C91148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92F82-4128-4C7F-A4E9-75A16C303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981F3D-922B-44E3-8804-8030599D9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2B3991-C731-401D-BDDE-0DCFD2CB9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97D2E8-C4E0-43D0-904F-3F9FDE61A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DA3B7-0434-4973-96B8-7734A3E2E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D60BC-B7E9-415E-B8D4-3F70D3BB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C0060-1B32-4228-904C-125D94E39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8C620A-B2FE-46C6-8992-4A171D2A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DF1A70-ADF9-4630-8C78-DA5D1C84AE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12E6DD-007A-430E-8DC6-25DD018C2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887EDE-6990-4D40-92DD-26D223675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DB273A-0DEA-4665-A1B3-09E31D59F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371E85-6935-47C1-86FE-9D8CB136F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5C0CEB-B364-4598-B38F-267312C3E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3947282"/>
            <a:ext cx="304826" cy="34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45E0E5F-FA83-45E4-AB38-705857B8D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DDFFFB2-ED9B-42BF-8FC5-70807C3FE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0D2B04-C70C-4EBD-98FB-B4D97A28A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3DEB98-4F99-4825-AEC5-C9E1F128CD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6F733A-0E05-4569-81A4-31A174AFAB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64" y="1629698"/>
            <a:ext cx="228123" cy="18564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21E1C01-9058-499F-A233-37A741A0CFD9}"/>
              </a:ext>
            </a:extLst>
          </p:cNvPr>
          <p:cNvSpPr txBox="1"/>
          <p:nvPr/>
        </p:nvSpPr>
        <p:spPr>
          <a:xfrm>
            <a:off x="2801539" y="591257"/>
            <a:ext cx="955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C66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KG Blank Space Solid" panose="02000000000000000000" pitchFamily="2" charset="0"/>
              </a:rPr>
              <a:t>71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806E329-5A05-4797-BBFF-AB2FFBB0F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62" y="4598251"/>
            <a:ext cx="137637" cy="11200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2C594E3-16E9-4C84-AC49-CE55C8646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57" y="4618582"/>
            <a:ext cx="137637" cy="112008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DFA527A-6FAF-4945-9CB3-77F0CC297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2" y="4598251"/>
            <a:ext cx="137637" cy="112008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75BAC3D-568E-4BE6-A5FE-6312F521B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0" y="4598251"/>
            <a:ext cx="137637" cy="112008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C468010-30CE-46DD-9E75-AD843DD53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36" y="4598251"/>
            <a:ext cx="137637" cy="112008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DD9AEB8-9C31-4B89-97B5-633768A83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81" y="4598251"/>
            <a:ext cx="137637" cy="11200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C5FA4A3-19FA-496E-B4A9-F89516729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6" y="4598251"/>
            <a:ext cx="137637" cy="112008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50987D3-BAD3-41C4-A88D-CBDD5B1B6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4" y="5927662"/>
            <a:ext cx="169560" cy="189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3B37A3-BA7C-43EB-AE68-E52630E785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50" y="4075657"/>
            <a:ext cx="2782343" cy="27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2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73</Words>
  <Application>Microsoft Office PowerPoint</Application>
  <PresentationFormat>On-screen Show (4:3)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KG Blank Space Solid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11</cp:revision>
  <dcterms:created xsi:type="dcterms:W3CDTF">2020-04-18T17:51:18Z</dcterms:created>
  <dcterms:modified xsi:type="dcterms:W3CDTF">2020-04-18T19:51:39Z</dcterms:modified>
</cp:coreProperties>
</file>