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59" r:id="rId3"/>
    <p:sldId id="294" r:id="rId4"/>
    <p:sldId id="296" r:id="rId5"/>
    <p:sldId id="282" r:id="rId6"/>
    <p:sldId id="289" r:id="rId7"/>
    <p:sldId id="288" r:id="rId8"/>
    <p:sldId id="298" r:id="rId9"/>
    <p:sldId id="284" r:id="rId10"/>
    <p:sldId id="286" r:id="rId11"/>
    <p:sldId id="292" r:id="rId12"/>
    <p:sldId id="280" r:id="rId13"/>
    <p:sldId id="285" r:id="rId14"/>
    <p:sldId id="295" r:id="rId15"/>
    <p:sldId id="287" r:id="rId16"/>
    <p:sldId id="290" r:id="rId17"/>
    <p:sldId id="291" r:id="rId18"/>
    <p:sldId id="283" r:id="rId19"/>
    <p:sldId id="293" r:id="rId20"/>
    <p:sldId id="281" r:id="rId21"/>
    <p:sldId id="297" r:id="rId22"/>
    <p:sldId id="29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54B5"/>
    <a:srgbClr val="E7CAE8"/>
    <a:srgbClr val="CCFF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8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41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9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3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6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6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5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5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4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0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7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0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3CE8A-144B-45FA-93E7-341BD675991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9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1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17.png"/><Relationship Id="rId2" Type="http://schemas.openxmlformats.org/officeDocument/2006/relationships/image" Target="../media/image6.jp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8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1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17" Type="http://schemas.openxmlformats.org/officeDocument/2006/relationships/image" Target="../media/image15.png"/><Relationship Id="rId2" Type="http://schemas.openxmlformats.org/officeDocument/2006/relationships/image" Target="../media/image6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1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12.png"/><Relationship Id="rId2" Type="http://schemas.openxmlformats.org/officeDocument/2006/relationships/image" Target="../media/image6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1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7.pn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1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png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7.png"/><Relationship Id="rId17" Type="http://schemas.openxmlformats.org/officeDocument/2006/relationships/image" Target="../media/image13.png"/><Relationship Id="rId2" Type="http://schemas.openxmlformats.org/officeDocument/2006/relationships/image" Target="../media/image6.jp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.png"/><Relationship Id="rId1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12" Type="http://schemas.openxmlformats.org/officeDocument/2006/relationships/image" Target="../media/image21.png"/><Relationship Id="rId17" Type="http://schemas.openxmlformats.org/officeDocument/2006/relationships/image" Target="../media/image11.png"/><Relationship Id="rId2" Type="http://schemas.openxmlformats.org/officeDocument/2006/relationships/image" Target="../media/image6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17" Type="http://schemas.openxmlformats.org/officeDocument/2006/relationships/image" Target="../media/image11.png"/><Relationship Id="rId2" Type="http://schemas.openxmlformats.org/officeDocument/2006/relationships/image" Target="../media/image6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.png"/><Relationship Id="rId1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image" Target="../media/image6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1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17" Type="http://schemas.openxmlformats.org/officeDocument/2006/relationships/image" Target="../media/image14.png"/><Relationship Id="rId2" Type="http://schemas.openxmlformats.org/officeDocument/2006/relationships/image" Target="../media/image6.jp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10.png"/><Relationship Id="rId17" Type="http://schemas.openxmlformats.org/officeDocument/2006/relationships/image" Target="../media/image20.png"/><Relationship Id="rId2" Type="http://schemas.openxmlformats.org/officeDocument/2006/relationships/image" Target="../media/image6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0AD54A-8C48-4078-A9FD-23952761CF39}"/>
              </a:ext>
            </a:extLst>
          </p:cNvPr>
          <p:cNvSpPr txBox="1"/>
          <p:nvPr/>
        </p:nvSpPr>
        <p:spPr>
          <a:xfrm>
            <a:off x="3241917" y="1506955"/>
            <a:ext cx="56284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rgbClr val="B054B5"/>
                  </a:solidFill>
                </a:ln>
                <a:solidFill>
                  <a:srgbClr val="CC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KG Blank Space Solid" panose="02000000000000000000" pitchFamily="2" charset="0"/>
              </a:rPr>
              <a:t>Build the Number!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2EA4D-5239-4E53-AC4D-FA667D4B3C09}"/>
              </a:ext>
            </a:extLst>
          </p:cNvPr>
          <p:cNvSpPr txBox="1"/>
          <p:nvPr/>
        </p:nvSpPr>
        <p:spPr>
          <a:xfrm>
            <a:off x="4695825" y="4238626"/>
            <a:ext cx="315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B054B5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KG Blank Space Solid" panose="02000000000000000000" pitchFamily="2" charset="0"/>
              </a:rPr>
              <a:t>A math game from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B8BD4-484A-439B-AB0C-3771E0E7458F}"/>
              </a:ext>
            </a:extLst>
          </p:cNvPr>
          <p:cNvSpPr txBox="1"/>
          <p:nvPr/>
        </p:nvSpPr>
        <p:spPr>
          <a:xfrm>
            <a:off x="4572000" y="4657695"/>
            <a:ext cx="3601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FF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KG Blank Space Solid" panose="02000000000000000000" pitchFamily="2" charset="0"/>
              </a:rPr>
              <a:t>The Curriculum Corner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C7E91B-9B31-4293-AC86-0EE19DA83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4238626"/>
            <a:ext cx="728663" cy="9199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ADE9C-BAA5-4152-9507-EFD00E9E8D35}"/>
              </a:ext>
            </a:extLst>
          </p:cNvPr>
          <p:cNvSpPr txBox="1"/>
          <p:nvPr/>
        </p:nvSpPr>
        <p:spPr>
          <a:xfrm>
            <a:off x="4060035" y="2599921"/>
            <a:ext cx="4911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KG Primary Penmanship" panose="02000506000000020003" pitchFamily="2" charset="0"/>
              </a:rPr>
              <a:t>Move the hundreds, tens and ones to build each number.</a:t>
            </a:r>
          </a:p>
          <a:p>
            <a:pPr algn="ctr"/>
            <a:r>
              <a:rPr lang="en-US" sz="2000" dirty="0">
                <a:solidFill>
                  <a:srgbClr val="7030A0"/>
                </a:solidFill>
                <a:latin typeface="KG Primary Penmanship" panose="02000506000000020003" pitchFamily="2" charset="0"/>
              </a:rPr>
              <a:t>Slide the animal over to check your answer.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11FE8B-8928-489B-9E1A-BBCBE0895195}"/>
              </a:ext>
            </a:extLst>
          </p:cNvPr>
          <p:cNvSpPr txBox="1"/>
          <p:nvPr/>
        </p:nvSpPr>
        <p:spPr>
          <a:xfrm>
            <a:off x="3274048" y="638753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©www.thecurriculumcorner.com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9384F4-4CA4-4A5B-9668-B7E335D3F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63" y="2774391"/>
            <a:ext cx="1190374" cy="1190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56D1F6-61CC-412E-8B26-B6B80C328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95" y="316581"/>
            <a:ext cx="1190374" cy="11903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1F5534-F07C-42F4-9897-F042829D9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88" y="3508220"/>
            <a:ext cx="1190374" cy="11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8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451503" y="604649"/>
            <a:ext cx="2016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524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DB8ECA2-086B-4806-B318-196C54B8C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2" y="5355409"/>
            <a:ext cx="437016" cy="4503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82" y="4725445"/>
            <a:ext cx="437016" cy="4503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EBC778-D764-4367-B859-8ADE03F7D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54" y="5356611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4714594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849" y="5411526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0598" y="5411526"/>
            <a:ext cx="55335" cy="45031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02" y="6043585"/>
            <a:ext cx="133189" cy="1491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68" y="6043585"/>
            <a:ext cx="133189" cy="1491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B8B32A-3E2F-4CD2-A448-6C521148BC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2" y="6045887"/>
            <a:ext cx="133189" cy="14917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AA7330F-2876-40CB-A39A-F152A208AB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96" y="6045868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E4655D3-DCC0-4967-BF08-1F46DCD342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28AC483D-25FD-49C9-B6B8-CE7FED6084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797E2F5-6388-452E-8ACC-8AB21F4548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C53FB9A-992C-42B1-A51E-80B39BFF45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103C5E4-6F03-440B-B617-2390215D50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35E590B-DA51-4F0B-AF8E-397BF76F15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21114A3-18D4-492E-BA74-D3FD2BBF5F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08288832-897D-4609-AAD4-5D51C4F362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ACAFC96-E6D8-4FA8-BCA1-766D049B77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4528549-9896-4402-9562-3460838724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A2AC4B0-9CF4-432C-8FDE-8F8A11850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6D7360B-F9B3-4AED-8AFE-E503A09F6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A246F4A-15D5-4F93-A2AD-E796EF359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0A5177E-210E-4A18-9721-54B7312D1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E33B0DA-1631-4DD9-ACCC-CB58D8EA8F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23347A2E-FF57-44C3-9B96-E14655E20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90CF988-CF24-4E47-B995-A22E06321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FC94D9F-53B1-4C4D-9DDF-C32967CCC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D8AEF432-FEA5-472F-94FF-435DD7CC5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228A66B2-5DBB-46F5-AC53-3864C95FC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BB1A7ED7-09CC-43C8-96FD-AB69658C4A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426DA6B-64FF-461B-A2A0-1277649E59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2D0F5D9-067A-4A4A-9417-85E1F3E73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7C2FEB29-BD0A-4845-A83A-B5CF8E7837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4D89D53-8C22-4B83-B69F-CABB6AF91A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AE64492-C182-4731-8047-A8302E5D2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C92D6130-E2CA-4DD6-8B69-4EFEEC0B7E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B4C99F72-76C6-4D5F-A1F2-C67C13B16D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2F4416D-40AF-499F-857C-32C326C0A1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223D51FC-BD1A-45F9-B920-8D7257EB35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4D8F076E-DA15-4D31-B2F3-6FD9B8885E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15" y="4068125"/>
            <a:ext cx="2710175" cy="27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440283" y="646264"/>
            <a:ext cx="2028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834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920221D-21B8-438D-AAD3-386B20283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22" y="5354381"/>
            <a:ext cx="437016" cy="45031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8F2168B-5891-48C0-96A8-053E565F6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00" y="5357982"/>
            <a:ext cx="437016" cy="45031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47090A9-8AE1-44CA-9BD4-16FE2A754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49" y="5354381"/>
            <a:ext cx="437016" cy="45031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B8ECA2-086B-4806-B318-196C54B8C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5334458"/>
            <a:ext cx="437016" cy="4503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22" y="4711271"/>
            <a:ext cx="437016" cy="4503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EBC778-D764-4367-B859-8ADE03F7D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32" y="4711271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4714594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74AD91-775B-459C-B672-4B55FE655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316" y="6085796"/>
            <a:ext cx="55335" cy="4503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FB7A97-CC5C-4548-9D37-AD53E6BEC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5533" y="6091998"/>
            <a:ext cx="55335" cy="4503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88201A7-F006-4C5A-B395-E96086D2B9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7259" y="6085796"/>
            <a:ext cx="55335" cy="45031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12" y="6300760"/>
            <a:ext cx="133189" cy="1491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78" y="6300760"/>
            <a:ext cx="133189" cy="1491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B8B32A-3E2F-4CD2-A448-6C521148BC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32" y="6303062"/>
            <a:ext cx="133189" cy="14917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AD51EB6-E2AF-4B0C-B6F5-E4C7690685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84" y="6310954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BE8BD34-5993-46B4-B8EA-954169AEA6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CF48D77D-742B-49BE-8C3D-59235557D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786A065-8C01-476A-893A-CE8DF65B0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EFE0B2C-E3F1-4047-BFFB-63FD0996F0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910AA4A-64A3-4EC1-82F7-24F6746674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E1D35DCF-A2E3-484A-B41B-68D67EB9E5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212A474-9CA7-4C29-B687-AF669BFAD6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C6B37E9-6590-475A-929C-49220D403A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F9A8A425-FA9F-432E-A77F-75EDF3CF1E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ABB17F2-759E-4190-98DA-63CFEDC939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1B3168C-67BC-46CA-BFB3-F9EFFDE27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532A737-FC4F-47EF-9222-FD7A6DBB2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126130CE-3EB3-4F39-84B8-CA7E6FC93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F63874-70F0-437C-8172-2671BF143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D3ECB69C-C463-45ED-8DD9-C4902AA25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624C3C4-C234-4FC8-ACED-C50EB18B4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01F38BEC-5EAC-4F45-80DE-7F66C345E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9ADC624-082E-4400-9221-D58A51326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BBB337AE-3F06-43D2-8115-292BA896E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B3645AAE-E7B9-40B8-B62F-A53D2C4B2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8155510-4A17-47C4-9449-668D675482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8D62C806-1CB2-45E8-9BAC-52AF2C1DE5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FDCA28F-CDD6-4FE8-84EE-8A8C4939E1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428875C-E240-42D7-9750-B829451C27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9431A21-0E57-4C69-98A0-8A7428CBDE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4E6785A4-61E6-4D4C-8A15-BE7043BC44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08D419F6-245B-47A2-AE5E-71D08079EF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60B2C768-ECD1-4F3E-AA92-D9794E98FF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7FD972C0-CFAC-42C7-96D4-C17B883FE3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011DB7BC-C66D-40F5-B2F8-0C4030812E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A37BF15-1043-4352-BB48-F76BDBC9B1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50" y="4085327"/>
            <a:ext cx="2749079" cy="27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8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719256" y="662960"/>
            <a:ext cx="16257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195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E3DD096-78CC-449C-9978-73FE87AD6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8685" y="5391862"/>
            <a:ext cx="55335" cy="4503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74AD91-775B-459C-B672-4B55FE655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0374" y="5391862"/>
            <a:ext cx="55335" cy="4503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FB7A97-CC5C-4548-9D37-AD53E6BEC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1591" y="5398064"/>
            <a:ext cx="55335" cy="4503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F4BF356-98D1-42DE-90CF-8985A04D6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1624" y="5391862"/>
            <a:ext cx="55335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1524" y="5391862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73" y="5391862"/>
            <a:ext cx="55335" cy="4503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0918E5-9A59-4594-B297-AEA2CD039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022" y="5391862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9298" y="5391862"/>
            <a:ext cx="55335" cy="4503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88201A7-F006-4C5A-B395-E96086D2B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3317" y="5391862"/>
            <a:ext cx="55335" cy="45031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02" y="6043585"/>
            <a:ext cx="133189" cy="1491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68" y="6043585"/>
            <a:ext cx="133189" cy="1491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B8B32A-3E2F-4CD2-A448-6C521148BC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2" y="6045887"/>
            <a:ext cx="133189" cy="14917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AA7330F-2876-40CB-A39A-F152A208AB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96" y="6045868"/>
            <a:ext cx="133189" cy="14917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AD51EB6-E2AF-4B0C-B6F5-E4C7690685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74" y="6053779"/>
            <a:ext cx="133189" cy="149172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3BF57106-5A20-4B4B-8ADE-C53D2AF9306E}"/>
              </a:ext>
            </a:extLst>
          </p:cNvPr>
          <p:cNvGrpSpPr/>
          <p:nvPr/>
        </p:nvGrpSpPr>
        <p:grpSpPr>
          <a:xfrm>
            <a:off x="7938185" y="3611353"/>
            <a:ext cx="122618" cy="997858"/>
            <a:chOff x="8099681" y="3698416"/>
            <a:chExt cx="122618" cy="997858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B27D92E8-9796-4BB5-AA26-3189BEC75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681" y="3698416"/>
              <a:ext cx="122618" cy="99785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D55ABAA6-569A-4DE0-9947-2648C2388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681" y="3698416"/>
              <a:ext cx="122618" cy="99785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7DADABF6-5348-4097-B9F7-0680E3E5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681" y="3698416"/>
              <a:ext cx="122618" cy="997858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54C14AE2-7FC1-4C5F-9627-CA1401711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681" y="3698416"/>
              <a:ext cx="122618" cy="997858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877DF1E-0768-4625-BB57-231FA2155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681" y="3698416"/>
              <a:ext cx="122618" cy="997858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23B6DD96-F9BB-4F27-ACCE-B3775059D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681" y="3698416"/>
              <a:ext cx="122618" cy="997858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43C4049-CE97-43F9-9AD2-EB80D1751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681" y="3698416"/>
              <a:ext cx="122618" cy="997858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2A27702C-135A-4B85-93C3-E0576C58C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681" y="3698416"/>
              <a:ext cx="122618" cy="997858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5A14F5BA-F0E7-4139-ACF8-047EB06D1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681" y="3698416"/>
              <a:ext cx="122618" cy="997858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0D07AAE-1049-46E7-A633-06C6E1137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681" y="3698416"/>
              <a:ext cx="122618" cy="997858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1824E59-0DF6-4132-AF27-5BDBDE05DDE8}"/>
              </a:ext>
            </a:extLst>
          </p:cNvPr>
          <p:cNvGrpSpPr/>
          <p:nvPr/>
        </p:nvGrpSpPr>
        <p:grpSpPr>
          <a:xfrm>
            <a:off x="7578980" y="1711984"/>
            <a:ext cx="865228" cy="891560"/>
            <a:chOff x="7578980" y="1711984"/>
            <a:chExt cx="865228" cy="891560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8354E206-7708-4D60-BB3E-9A97CF644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980" y="1711984"/>
              <a:ext cx="865228" cy="89156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063B2FC1-7D63-42B3-95BB-489944EC7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980" y="1711984"/>
              <a:ext cx="865228" cy="89156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8DF5C5DE-0CC8-4D35-96FE-A7B3116E8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980" y="1711984"/>
              <a:ext cx="865228" cy="89156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D48D772-A788-4151-8859-EB31BA2D5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980" y="1711984"/>
              <a:ext cx="865228" cy="891560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54DA68F-2582-4F63-838E-CAA2C44CE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980" y="1711984"/>
              <a:ext cx="865228" cy="89156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9AC82609-8307-4FFF-9FD3-5A362F202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980" y="1711984"/>
              <a:ext cx="865228" cy="891560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92DDB31-7CE8-4753-876B-0DDC2BD9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980" y="1711984"/>
              <a:ext cx="865228" cy="891560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DD6C6EF-7531-4878-85CF-C11B45A63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980" y="1711984"/>
              <a:ext cx="865228" cy="891560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AB582E62-2A04-4D7D-93C9-D3694EF1F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980" y="1711984"/>
              <a:ext cx="865228" cy="89156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A44B83C7-C267-4435-8873-C5DC0453F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980" y="1711984"/>
              <a:ext cx="865228" cy="89156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BD8065A-A5D4-4947-8557-A008E2AB3865}"/>
              </a:ext>
            </a:extLst>
          </p:cNvPr>
          <p:cNvGrpSpPr/>
          <p:nvPr/>
        </p:nvGrpSpPr>
        <p:grpSpPr>
          <a:xfrm>
            <a:off x="7938185" y="5617020"/>
            <a:ext cx="169560" cy="189907"/>
            <a:chOff x="7985127" y="5652271"/>
            <a:chExt cx="169560" cy="189907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0A566288-5BB6-4F92-B20A-A5641509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127" y="5652271"/>
              <a:ext cx="169560" cy="189907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35821D-DF6F-4330-BD0A-07D58A0DD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127" y="5652271"/>
              <a:ext cx="169560" cy="189907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0D51AB38-5FED-4AF0-96F6-2610021BB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127" y="5652271"/>
              <a:ext cx="169560" cy="189907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370D5722-C480-4D03-BFC0-833A38A9B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127" y="5652271"/>
              <a:ext cx="169560" cy="189907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A2F20290-3B56-4F85-8D21-A4E2281E5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127" y="5652271"/>
              <a:ext cx="169560" cy="189907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00F8D220-2540-452D-90D7-E90B05685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127" y="5652271"/>
              <a:ext cx="169560" cy="189907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32EDB975-1600-4F47-89D9-7612B876D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127" y="5652271"/>
              <a:ext cx="169560" cy="189907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01BF4F9D-5299-4833-B144-A71BD212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127" y="5652271"/>
              <a:ext cx="169560" cy="18990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4505407F-116A-40E8-99EB-3224E8161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127" y="5652271"/>
              <a:ext cx="169560" cy="189907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D9BF9E3-E5A7-40F0-8B41-B74878B99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127" y="5652271"/>
              <a:ext cx="169560" cy="189907"/>
            </a:xfrm>
            <a:prstGeom prst="rect">
              <a:avLst/>
            </a:prstGeom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D053A916-DDBD-464F-B197-4781F87E3C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07" y="4084429"/>
            <a:ext cx="2773571" cy="277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91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471977" y="628460"/>
            <a:ext cx="2081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499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22" y="4790682"/>
            <a:ext cx="437016" cy="4503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EBC778-D764-4367-B859-8ADE03F7D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68" y="4793565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14" y="4789180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71" y="4789180"/>
            <a:ext cx="437016" cy="4503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E3DD096-78CC-449C-9978-73FE87AD6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8685" y="5391862"/>
            <a:ext cx="55335" cy="4503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74AD91-775B-459C-B672-4B55FE655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0374" y="5391862"/>
            <a:ext cx="55335" cy="4503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FB7A97-CC5C-4548-9D37-AD53E6BEC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1591" y="5398064"/>
            <a:ext cx="55335" cy="4503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F4BF356-98D1-42DE-90CF-8985A04D68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1624" y="5391862"/>
            <a:ext cx="55335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1524" y="5391862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73" y="5391862"/>
            <a:ext cx="55335" cy="4503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0918E5-9A59-4594-B297-AEA2CD0391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022" y="5391862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9298" y="5391862"/>
            <a:ext cx="55335" cy="4503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88201A7-F006-4C5A-B395-E96086D2B9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3317" y="5391862"/>
            <a:ext cx="55335" cy="45031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6EC85B3-2350-45C2-91AC-FCB3DD00D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0" y="6319578"/>
            <a:ext cx="133189" cy="14917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02" y="6043585"/>
            <a:ext cx="133189" cy="1491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68" y="6043585"/>
            <a:ext cx="133189" cy="1491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B8B32A-3E2F-4CD2-A448-6C521148BC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2" y="6045887"/>
            <a:ext cx="133189" cy="14917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AA7330F-2876-40CB-A39A-F152A208AB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96" y="6045868"/>
            <a:ext cx="133189" cy="14917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AD51EB6-E2AF-4B0C-B6F5-E4C769068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74" y="6053779"/>
            <a:ext cx="133189" cy="14917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1D0FC08-C3B0-47C5-AD24-8D4A362E5E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67" y="6319578"/>
            <a:ext cx="133189" cy="14917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96BE991-AB1B-44A0-A495-BE8ADCB8E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44" y="6319578"/>
            <a:ext cx="133189" cy="14917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56EF108-23BB-4451-9E22-4BA1399873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2" y="6332166"/>
            <a:ext cx="133189" cy="14917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D25D66C-CAEA-45CA-B66A-5567D4327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14A033B-E32E-482A-BF9A-372D04E611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D97BC93-7BE2-41A3-B351-7A0518C826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A8CE57-153C-4F3E-A42F-23AAE60502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F59584A-EA8B-4338-B372-EB3A3AF6F8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F94655A-0209-4A9E-969D-8D9D24369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BBA3153-4F22-4884-884B-92984104DE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947DA33A-6023-4607-A260-33E82AE89C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5C1BF938-B133-4AEA-83A9-EC9FF94F3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4869DB7-4252-4878-AA84-F44C64069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1F59563-2F95-4633-AF46-8054D346C3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97F1B8E-16D2-43B8-B4AA-25A488E97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EE44E9A-B611-464E-A639-36C3C26AE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764AE18-CB6E-4D2D-AC52-8B65CE766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A924F06-652F-4914-A8AD-A1DA78AB2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26935974-52D8-4889-B52C-E6077FFDB2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9D50AF32-7261-48D7-BDFE-3DDF98877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D9C471D3-84B9-46C0-A77C-EFD6BACE7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0425511F-9567-4399-87AA-FB43F2C2B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6177722-3B3C-44C4-B3C7-5501A4DA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05DB0E1A-7374-4476-9DEF-9F28CB9835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5F76262D-9969-40D6-B8D4-BE32565153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93B5D48-31EF-48B2-9A62-0F3466842E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4B42865-E41F-4F9A-93F5-F8ABE26610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337A8C4-2B2B-48BD-A395-BB1834AD8E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E6D3914-EBA4-4880-9995-A7475784B9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4B3A91-2459-44A8-B5F8-FAFDE634AA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66E3A3DC-A59F-4E10-8DE0-8448786C5F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CB53307-82CC-480E-B331-1F06C5170D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C037B901-D2BB-4D0A-AA01-3BF06BE6DC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410BD5E3-BF5F-4070-A2D5-083C68105F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49" y="4068999"/>
            <a:ext cx="2749144" cy="27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9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391474" y="609411"/>
            <a:ext cx="2008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970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079B483-926B-4308-A6DD-5F291DCE7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55" y="5617020"/>
            <a:ext cx="437016" cy="45031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920221D-21B8-438D-AAD3-386B2028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24" y="5088924"/>
            <a:ext cx="437016" cy="45031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8F2168B-5891-48C0-96A8-053E565F6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51" y="5088924"/>
            <a:ext cx="437016" cy="45031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47090A9-8AE1-44CA-9BD4-16FE2A754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6" y="5074576"/>
            <a:ext cx="437016" cy="45031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B8ECA2-086B-4806-B318-196C54B8C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55" y="5064859"/>
            <a:ext cx="437016" cy="4503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985" y="4505044"/>
            <a:ext cx="437016" cy="4503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EBC778-D764-4367-B859-8ADE03F7D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52" y="4505044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05044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55" y="4506838"/>
            <a:ext cx="437016" cy="4503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74AD91-775B-459C-B672-4B55FE655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9011" y="5672804"/>
            <a:ext cx="55335" cy="4503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FB7A97-CC5C-4548-9D37-AD53E6BEC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0228" y="5679006"/>
            <a:ext cx="55335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0161" y="5672804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1910" y="5672804"/>
            <a:ext cx="55335" cy="4503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0918E5-9A59-4594-B297-AEA2CD0391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3659" y="5672804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7935" y="5672804"/>
            <a:ext cx="55335" cy="4503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88201A7-F006-4C5A-B395-E96086D2B9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1954" y="5672804"/>
            <a:ext cx="55335" cy="45031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F6C2129-12C7-42FE-B1DC-E43B29C53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F7933C8-E194-4474-B7A0-FE0F40693F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E756793-1A27-45AC-AD5D-9892545C8B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C5779B4-8806-4CF7-9FFF-3321766574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FB30EFF-6341-4E47-848B-26CFD0D6B0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8964A61-B9C4-4B78-89D3-259DFA2AE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5B6C430-B965-489C-92FC-52D988DDAD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9AEF43D5-ECBA-4273-83B5-925504241B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F63DF16C-6D87-49BF-9B7F-B03078D69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8B6D255E-2211-40FA-9567-CAEC882E7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4B01B6E-29F0-4C32-A74B-9A75443D24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5902DF8F-8671-4D1E-9CF8-9A81E7F1D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E7AD2871-EBF4-4D44-ABC1-678E28FFF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FB368BAD-D873-44ED-A89F-174B659BD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B10A2E43-DA8E-49D9-A38E-1746E69B6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5092D000-8882-47D2-B3C4-A508CB6F1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77E25851-70E4-4273-A91E-B0D3FB91E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D605015-42C0-4C3E-9252-907E49E01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34D9BBC1-2F15-4F89-82E6-EDEC0E473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62E43BC9-D511-4189-8B19-07C5970F0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58D25045-A1D6-4AA2-B404-9A204CF175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FD26E826-FCDA-4327-AF37-AF2945B785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85C13D87-E97D-4C60-83F3-C5C441BDC4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0395D03A-4DBC-49B3-A8FF-932BC59D98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61E597D-82C5-4190-9EF5-A2A77EE461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5EA73D0-CC3A-4FC4-905E-561A87CE7A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DF872EBB-D072-41F9-8F36-7FD4C4FD62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84F6412-9D1E-413A-BC0E-26AA6055CD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9C8C15BC-6CEF-4B3C-A05E-A169E5391B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805F12FA-30C7-466B-A03D-157BA79548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B3F78F5F-236A-4F9B-864D-54D50E25D6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82" y="4033497"/>
            <a:ext cx="2769872" cy="27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81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440484" y="637986"/>
            <a:ext cx="2023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663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47090A9-8AE1-44CA-9BD4-16FE2A754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491" y="5324813"/>
            <a:ext cx="437016" cy="45031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B8ECA2-086B-4806-B318-196C54B8C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5314082"/>
            <a:ext cx="437016" cy="4503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5335540"/>
            <a:ext cx="437016" cy="4503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EBC778-D764-4367-B859-8ADE03F7D2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491" y="4714594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4714594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E3DD096-78CC-449C-9978-73FE87AD6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9163" y="6064081"/>
            <a:ext cx="55335" cy="4503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74AD91-775B-459C-B672-4B55FE655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0852" y="6064081"/>
            <a:ext cx="55335" cy="4503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FB7A97-CC5C-4548-9D37-AD53E6BEC9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2069" y="6070283"/>
            <a:ext cx="55335" cy="4503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F4BF356-98D1-42DE-90CF-8985A04D68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2102" y="6064081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9776" y="6064081"/>
            <a:ext cx="55335" cy="4503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88201A7-F006-4C5A-B395-E96086D2B9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3795" y="6064081"/>
            <a:ext cx="55335" cy="45031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20" y="6238848"/>
            <a:ext cx="133189" cy="1491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B8B32A-3E2F-4CD2-A448-6C521148B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40" y="6241150"/>
            <a:ext cx="133189" cy="14917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AD51EB6-E2AF-4B0C-B6F5-E4C7690685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92" y="6249042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4F7A97D-689E-4549-BE4F-21590DA38E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DCE1CFA-5FFC-40CE-8193-B6B885167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BDED459-A747-4B30-9A94-09FB0A0186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D03B751-DC3C-412B-AABE-035284D6B9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A31D80A-4BF9-430B-9EB2-3CCB566512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14D97D4-B7B1-4CD6-A678-583A6EE50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B722503-2ECE-46D7-9EB2-0D08047AC6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4A8D62F3-2812-4880-8DDC-B5F2A37E41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1FA2628-1FBB-48D7-AEC7-97428F9688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3DB8392-162E-4135-A542-09D93AF44F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37EE102-44E0-450C-AE4F-4ACDF1EF0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5FA048A-9682-4859-9111-FB801AD36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F617F27-CB8A-4DF5-AD09-1820F2481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4C5D677-0B99-446A-9A72-AB1BC05D8A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948FC19-85D6-43A0-BD0B-9374873D4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5DCDDB9-B17A-4D1B-8346-C665B8931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001D490-8F71-4DBA-AC17-D81B67A58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7764999D-F3B9-4F2F-B217-1A4D9208F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26CE23D-4629-46AF-AA5D-310A726CD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3703E18-407E-43BC-9684-F743AFFC4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2088862-897C-44A9-AD24-433D0005C1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AB097FD-90FF-425B-B3A6-482C0368EB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B9788BD9-E087-48C8-A035-7A0AA72003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05C755ED-44A1-4738-BF09-F642649155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3899FDB4-7584-4797-9162-C797C1B102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720CA753-A163-4737-9273-B9CAEFA1D8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47CDE341-DF99-44F9-A0C5-227E33A87D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5CADF5F3-4395-4E53-97BE-DF8FF5205F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8BE0785-9116-4712-BA82-1BA7E6B276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14057C30-8708-4359-86D0-5DC5CDC48C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D0D9911-A363-47EF-A006-DE442B8A5B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52" y="4060835"/>
            <a:ext cx="2709128" cy="270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9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462960" y="564239"/>
            <a:ext cx="2008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790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772DD5A-5578-42FC-9A71-56A63A9C0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538" y="6053779"/>
            <a:ext cx="55335" cy="45031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94BF238-A190-461E-A5FE-20787913B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98" y="5411526"/>
            <a:ext cx="437016" cy="45031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93A9989-34C3-4918-A554-125807DCD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57" y="5402124"/>
            <a:ext cx="437016" cy="45031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188C641-096B-4381-AE53-39056C06B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15" y="5402124"/>
            <a:ext cx="437016" cy="45031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D5D4FD8-7E26-4149-9D7F-73DE0B32D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36" y="4789180"/>
            <a:ext cx="437016" cy="450316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8F857BC-628B-4A97-A54F-2936ADEEE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95" y="4789180"/>
            <a:ext cx="437016" cy="45031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21E0569-09CD-4DBE-A95B-5B224CB8C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54" y="4789180"/>
            <a:ext cx="437016" cy="45031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E13AD7B-5498-4136-BC52-6CF75E87C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34" y="4790974"/>
            <a:ext cx="437016" cy="450316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E047E7EB-1D4B-4E3F-BB6D-ECFE3550DD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5895" y="6053779"/>
            <a:ext cx="55335" cy="450316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35CC651-6379-4F25-9F19-E4065B9A03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7584" y="6053779"/>
            <a:ext cx="55335" cy="450316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8D63C83-EB3B-4D0A-B0FF-4AAF8E49B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8801" y="6059981"/>
            <a:ext cx="55335" cy="45031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85CFB57D-CD9B-4816-A2FB-BF1F01273E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8734" y="6053779"/>
            <a:ext cx="55335" cy="45031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F278B46-E13E-4DDC-9919-DCF5E6E503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0483" y="6053779"/>
            <a:ext cx="55335" cy="45031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AEB1221-580D-4213-95EB-05B897C62C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2232" y="6053779"/>
            <a:ext cx="55335" cy="450316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573CABE-F4F3-41DE-98BB-65184B274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6508" y="6053779"/>
            <a:ext cx="55335" cy="45031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FC310F3-BD2F-449B-A97C-66603D3CA2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0527" y="6053779"/>
            <a:ext cx="55335" cy="45031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CCAA8447-F8D4-4655-983F-E0F1E1E16C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ED69C7A-A3FB-4C87-9B30-9498F98043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5946AD55-2356-4E11-A307-09419346B3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C2908CD6-FD83-4AA8-BCEE-30418055E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3405C66-9E68-449C-9AC2-E2FB66A2BB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073E0C9F-E8FC-4FBD-8858-442765C487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0CAC944E-2D36-48D7-B57D-01A7189E37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AFD08BB0-2B52-46A7-800D-F98B23A2E7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13C70CE-A2F5-45B9-9CA5-4306483C3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BD18BA18-5E29-464B-B745-4E34309030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0A42941-76D8-4062-9A13-D37159436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C583EB4-BF3D-4ED4-BBF6-AA4241D05D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4B44DABE-5332-4B82-B3C6-302A8494FC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41EE00D-ED6F-420E-B114-513684CC5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32DB3F79-511B-4F0B-BB33-80C4CFCE6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7E1DD38-1A81-492F-BB63-24FD2D82B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4259A54-18A9-493A-933A-0153F0149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A708DD6-EB21-4790-BACC-6ACD40027C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3D3CDD00-F4DC-449B-A4E3-0484F1F90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E37C6CC-D2D1-479C-9A6C-552AE1C2B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EE04BE6E-A252-4F08-AA48-016C55C96D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CDE53E17-1894-4CF0-8B26-C0E97EA9D2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09F3E72E-5E8D-4191-BA30-E29856A23C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9020BD28-1493-4000-BA48-13266A10FE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D6447E22-9AF6-4CC4-9788-415664ADE6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5E68DD0C-CFF2-4C6C-B369-2601D39F4A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19695CE-B24B-46A2-8C52-E4FEE87791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00F0ACE4-14B5-4C30-8295-E7802C01EC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CD9F86F5-9A0D-4ECB-BCF0-47DBCBB3AB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97D9342D-7886-49B9-BF85-80F0D2F6BD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F6E687B8-64D4-41C3-A3F0-38128F8277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73" y="4090280"/>
            <a:ext cx="2756706" cy="27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19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402747" y="528449"/>
            <a:ext cx="20730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800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36" y="5411526"/>
            <a:ext cx="437016" cy="45031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61FDA46-0AFF-4D0F-87ED-DD783F89E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94" y="5411526"/>
            <a:ext cx="437016" cy="45031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E0A52B4-6C5A-4824-ACFC-E297E8F32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91" y="5402124"/>
            <a:ext cx="437016" cy="45031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4C0F795-B946-4344-9AD3-904331432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70" y="5391862"/>
            <a:ext cx="437016" cy="45031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4AF500B-4CD0-4C4E-9315-0BE979431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36" y="4789180"/>
            <a:ext cx="437016" cy="450316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C825C90-2D4B-4358-9F35-E1E075030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95" y="4789180"/>
            <a:ext cx="437016" cy="45031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FC757FB0-BF36-4669-B41E-4B055A9D3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54" y="4789180"/>
            <a:ext cx="437016" cy="45031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DFB1365-DFB0-4792-AF5D-6B5650B9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34" y="4790974"/>
            <a:ext cx="437016" cy="450316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BB49B4F-E5D8-4667-9A81-B8705A4BB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4FA9E94-C408-4D74-BF56-9EA41403DE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D058B08-F756-4C23-844D-D69765FD2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9AB48CC-66BC-4790-9641-4A4AE2483B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FDD3113-AA12-4BD4-820E-A0D448921D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B352B29-1841-48BD-AAE4-2DC203E01A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038600F-CCA2-42BE-BFFE-5BB1FD0B06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9861852-FA4C-4CC1-A2EC-11158F0F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58D58777-AB51-4B25-AEA3-F21E8540D3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0E9E997-282B-49B8-BB59-8080DD2AEA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BD1291B-616A-4161-8268-FC294A4E3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E678DBA1-86EB-4D48-B328-C2FE1E573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0B086EC7-FFEF-4D82-A616-49FF3B8F0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A1E0C1B8-C1CF-4E69-8292-D75E57C3B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C0550ED4-CD82-44BD-B884-9D7920AD4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FE9D5E7-60E4-4367-93E7-B2EF91FF5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FBD9778-4D93-4DE7-B7D7-3E388A81D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4B22FBB-8447-4C80-8C5F-2A18FD1B7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14E91D7A-1561-41EA-A3C5-B579D37C0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A2CA4F55-360C-467B-9E98-8F5AEBD63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E2ED1723-CF3A-4A4C-A152-9A6F64C03D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DF37C404-4F6B-49C0-A61B-FF964082DB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54600FE-2307-41D1-809D-3172384D3E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5671674-0AB9-4DC4-ADA7-4E2A96ECD9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1263C0E8-FB39-453A-BEC5-C72E2CD732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C8D65501-8909-4A49-B25E-D716CBFF89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47CE23F3-66EC-4489-A695-61CADE117F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56FF553E-CAF7-44CD-AE15-B82EB8E33A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261BF9F6-F44A-48B6-BE82-6BE314955F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0193E10-B9B0-4C66-839D-8923FA4D71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1238D7C-86C7-46FB-823F-67E1145280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70" y="4077162"/>
            <a:ext cx="2731866" cy="273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74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527469" y="564239"/>
            <a:ext cx="1601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315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59EBC778-D764-4367-B859-8ADE03F7D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14" y="4714594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4714594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9555" y="5391862"/>
            <a:ext cx="55335" cy="45031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02" y="6043585"/>
            <a:ext cx="133189" cy="1491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68" y="6043585"/>
            <a:ext cx="133189" cy="1491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B8B32A-3E2F-4CD2-A448-6C521148BC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2" y="6045887"/>
            <a:ext cx="133189" cy="14917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AA7330F-2876-40CB-A39A-F152A208AB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96" y="6045868"/>
            <a:ext cx="133189" cy="14917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AD51EB6-E2AF-4B0C-B6F5-E4C7690685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74" y="6053779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3366630-6F13-477A-8916-A3FB2A6644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F38D07D-D82C-42B1-A5D1-3001E5A94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91B84CE6-FFE5-4863-BFEB-9A27D8B3FF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FC21E0-1B95-412B-9538-C90BA970FD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6648D60-3278-40D0-A181-91C5D6632F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0D3E3EE4-82BC-4C2D-86F6-FCB3DC7EA5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7371B25-1A3A-4E31-B413-F516CB450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EF87F948-CC7B-423E-81A7-B09CEFF231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DB7E4DD-2957-4AFB-B769-808B276879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CA7AFEBE-4342-45A1-911F-FE784DA2DC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96C13BB-559B-4EED-89FB-F62CAC067B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14BD7C67-11DF-4D2C-BB9E-8150748CAD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8EC5480-61BC-4BFF-86A3-899221E6D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7983ED-5BF5-48FA-BEA3-44B440150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C7D3FC21-F791-4D5A-9416-53D2F9171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45ED9973-CA86-4F0D-A3F3-201444E840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063C965-659F-4D3C-9B74-6180C3D592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D4B1662-A834-428F-AFE1-AF0C00357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BC25718D-E93D-4015-A397-A6356E722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27D2371E-19A3-4645-8D5F-A0D6739EB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0DD88274-7C54-4D3E-AEA5-5BC660931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64A13B8-D0FD-4116-9C2A-125BFD25B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BC685F89-BEA5-4CE6-964B-5D0F58A65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9200FE80-8957-4195-A1BB-A6EEE8549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DA5ABC1-68BC-420D-893E-9A83FDF3C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7771A2A2-14E3-4604-8294-BCAD76E893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6661916-9654-4AE8-A35A-1BED71F77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CB683791-91AA-43CE-B3EA-9294047B29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A1021316-A8FD-4A52-A325-D32E85FAD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102B5F96-048A-44B3-91B2-81B536AD19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4AFA8D2-2CC6-4191-BFF3-F345E94D05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5" y="4028953"/>
            <a:ext cx="2775690" cy="27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85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460389" y="576073"/>
            <a:ext cx="20746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906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079B483-926B-4308-A6DD-5F291DCE7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99" y="5828621"/>
            <a:ext cx="437016" cy="45031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920221D-21B8-438D-AAD3-386B2028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59" y="5276901"/>
            <a:ext cx="437016" cy="45031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8F2168B-5891-48C0-96A8-053E565F6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14" y="5286431"/>
            <a:ext cx="437016" cy="45031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47090A9-8AE1-44CA-9BD4-16FE2A754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02" y="5286431"/>
            <a:ext cx="437016" cy="45031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B8ECA2-086B-4806-B318-196C54B8C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5276901"/>
            <a:ext cx="437016" cy="4503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59" y="4727272"/>
            <a:ext cx="437016" cy="4503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EBC778-D764-4367-B859-8ADE03F7D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14" y="4714594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4714594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6EC85B3-2350-45C2-91AC-FCB3DD00D4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59" y="6053779"/>
            <a:ext cx="133189" cy="14917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02" y="6043585"/>
            <a:ext cx="133189" cy="1491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68" y="6043585"/>
            <a:ext cx="133189" cy="1491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B8B32A-3E2F-4CD2-A448-6C521148BC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2" y="6045887"/>
            <a:ext cx="133189" cy="14917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AA7330F-2876-40CB-A39A-F152A208AB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96" y="6045868"/>
            <a:ext cx="133189" cy="14917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AD51EB6-E2AF-4B0C-B6F5-E4C7690685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74" y="6053779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E029313-7FB8-4090-8845-555644D1DB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6CE0C08-C48E-4968-BA76-4E8A20A81F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8D02007-FBCD-42D8-AD0A-9CB45BA952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7A23CEC-99F8-4C09-ACB4-2F28108A24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E816D59-1800-403D-BA80-409EEE4CD4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B9D8C9E-E711-4C9F-A33A-D0BDF4D28E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23DE021-D3C4-407A-828A-45D07E6135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0079D69-11C0-454D-B39C-09427AFFDA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3EE5961-ED35-4EF5-8C15-A505704522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48A7DA8-B5E1-45D5-BF15-D245C6EE6DB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94235DA-E3EC-4F79-8CE9-2299063BC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B5C4B1C-3529-4811-A899-E116C3561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011A921-F5AF-452A-ACB8-D3577056A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8AF0382C-642E-4DDF-8B9A-BA4EC39DE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F90C12B8-D8D1-482C-B71E-41DA9EE09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0D324E2-00D8-4865-B3D2-AA7190D42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2BB1566-5FBC-436B-9022-1604825B8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B01EA2EC-9232-44EF-A1AE-1B3B70AF8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3F825AC6-DCA4-4585-9F4A-9E5505C85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37266B6-5A20-4FA0-B648-49163A29E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C853DA4F-29CF-449F-8480-67B1B34FF6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FEDCD85-51E1-49C4-83F8-DB6045FF6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00DBCD2-D0C5-4D75-A90B-FFB961AAC3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D871822-4571-4F65-8B54-DF749D69DD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C598ABB-F25F-4BD7-B59E-8D0152F5D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0E53D582-E45D-4E75-9AEE-C9CF6205FA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783D41C1-77A0-41F0-AB83-0B71871ADE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0AC30F84-FEEA-4C77-B388-40BD4B87B6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7EC7D49-28F5-4467-8E24-93BD47C0FB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40EA1A0A-F64E-42F3-B217-06944869F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1E8DFFFD-99F3-41DD-A75A-17349B4248B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84" y="4117985"/>
            <a:ext cx="2688213" cy="26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656048" y="609560"/>
            <a:ext cx="1622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163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0DB4E77-D93E-43BA-9926-093DD2AF44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49C75FF-9C2E-43DA-BFCB-55FF07D881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26EE8AB-1BFB-4767-8552-61B8A3802D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47812A5-0163-4416-919F-36EF739FD6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800F45B-B7AB-4AE3-91A7-6611070F08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59A9524-E9D7-4B6A-A452-3F6B43D1D8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8742883-36FA-4C92-8EB3-5AFC5AE28A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CC631D-B049-40F6-855A-3229F668C8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5DF4A7C-99BA-4831-BB67-14223DE038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3AF4FE6-D4E6-4EB4-ABF0-8503305D9E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635D9B5-0603-477C-A0F9-7CA256D3A7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1989DB-D6D5-4EB1-A5D8-D80A4C8776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508A16-D510-4137-A8CF-D9935EDEC8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E15881-D9EE-4CD0-B82F-418EC2E52B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7ECE30E-8607-4235-93AA-2124430672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EF6974D-12FA-47E7-9578-74F732CB4A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6D44A41-70A7-4D96-A85B-90E5E3AE5C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38AF9DA-C65E-4601-B63C-ADB7FABE12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481CA1E-C8C3-4ACA-BE6F-4743C43639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502ED78-B35A-4E15-8745-1BBEA8BA27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FB7A97-CC5C-4548-9D37-AD53E6BEC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1591" y="5398064"/>
            <a:ext cx="55335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1524" y="5391862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73" y="5391862"/>
            <a:ext cx="55335" cy="4503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0918E5-9A59-4594-B297-AEA2CD039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022" y="5391862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9298" y="5391862"/>
            <a:ext cx="55335" cy="4503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88201A7-F006-4C5A-B395-E96086D2B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3317" y="5391862"/>
            <a:ext cx="55335" cy="45031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93" y="6057700"/>
            <a:ext cx="133189" cy="1491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68" y="6043585"/>
            <a:ext cx="133189" cy="14917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AA7330F-2876-40CB-A39A-F152A208AB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96" y="6045868"/>
            <a:ext cx="133189" cy="14917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EBA52DE-4FA6-4B3C-B6FE-08FD1E4CEF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52" y="4082310"/>
            <a:ext cx="2775690" cy="27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22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424970" y="614173"/>
            <a:ext cx="20649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200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4714594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03CFE1DB-A84D-4582-A979-4569DEF00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7766A58-F5FA-47D7-A7D2-D876D22D3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BB09D82-AD39-49AF-B8CA-2B90222496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3201ED8-D28F-4F92-9AD9-36CE006F1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41650B7-611D-4457-A694-55E7E513FF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95F177E-4C85-440D-B023-98BD16EC9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EA4C70F0-EAC1-4A4E-A471-7905EA3F2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609BF56-120E-4B10-8244-67C7E11587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8A09E29-25D5-4603-AECC-B9E8496D0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4271F4C-8CCB-4132-BCEE-7E2C804AB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5D2727FD-FF87-4FDC-8FD7-02FC867547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9768DC9-5CAA-402E-818F-35F13C1986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E2C4B738-0658-4EDE-B8B1-E4640BBE94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F09E025C-9146-4FD0-BC54-29A28F2AD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6E4D172-5E70-495A-9DD7-2886C8673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A6B8BCB8-DF25-4A0A-8197-149CD9810D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0873AB5-566A-49A8-B3F7-86CC0F91EC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7D859758-0CBF-4E83-A67E-16B59FF11D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13DF9A1-DA42-4E3D-A6D7-7CDFDDD5C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E214AC61-3790-4F1D-A5DA-22A206743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EE40A3-01A7-4625-9393-2C6D539B53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683612F2-1253-48AA-8229-0FC62B72F8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6182C66-F23B-4D48-98FA-2EB439F260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44FD545-4463-43B6-9F76-2EE0942D16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DF79DD75-E4F3-4674-9DC8-008F4DE799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2128309-9CFC-47F3-859B-1CF0B3891E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A1426A18-5CBE-4204-A3DF-8CC6660A00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3529021-306B-48BB-BAF8-3560FE9CBB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77D5170B-9B22-4930-8EC6-DB9E5DEA0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F3648AF-14E3-4DDB-B547-EF3B73BD3A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B3FE4EF5-A28E-4AC5-985D-FD30B5F70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74" y="4021442"/>
            <a:ext cx="2774660" cy="27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61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501406" y="662960"/>
            <a:ext cx="1600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381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14" y="4724831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4714594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E3DD096-78CC-449C-9978-73FE87AD6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8685" y="5391862"/>
            <a:ext cx="55335" cy="4503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74AD91-775B-459C-B672-4B55FE655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0374" y="5391862"/>
            <a:ext cx="55335" cy="4503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FB7A97-CC5C-4548-9D37-AD53E6BEC9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1591" y="5398064"/>
            <a:ext cx="55335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1524" y="5391862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73" y="5391862"/>
            <a:ext cx="55335" cy="4503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0918E5-9A59-4594-B297-AEA2CD039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022" y="5391862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9298" y="5391862"/>
            <a:ext cx="55335" cy="4503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88201A7-F006-4C5A-B395-E96086D2B9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3317" y="5391862"/>
            <a:ext cx="55335" cy="45031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40" y="6067336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97A6C19-24A2-4C1C-921A-FB4370DD2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09B41A7-43BE-4D2A-A036-E787398B9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4BA331-3EF8-4850-A971-A35EF456E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8C16807-573A-4AF1-8ECE-A54E5210B7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24108A8-3D6D-416B-BE8C-245D0AE42E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ABFBE19-62B7-47F9-80FD-D9FB0BE96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7FF1B3B0-F939-4E33-9E5C-D4F7DA3D3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37C9D976-47D0-4284-885A-A3392899D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1D2F227B-25D1-4262-B08A-EC9B8DC8D7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29AB909-4813-4E74-923B-7A8FF20928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6E86EA6-64B6-4D9F-9C35-828713B75B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D96ADCD-F4DC-492C-BED7-C7C1B38F9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E4AC8EFE-2C1A-4366-95F4-D71D391BFB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4D77829-3272-4B50-AA86-C6F8C2C22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DD55294-0ED7-46B2-ADA7-99F6E1984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0919591-69A8-414C-91FF-B95D74E209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D206A46-8A59-4525-A739-DFB22BF0F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42ED1D51-9AFC-4162-8FA5-9A6F312A5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B2564F68-A0A4-4E1B-BA13-A026C1741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9024D8C9-434B-42ED-9085-CCBE01810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F7A74C54-EFE3-4B5C-A6E3-ECFF932A92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53AB3F0-1CA3-49F6-A4F2-6DB47CD6D8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11B8BC76-6334-453B-BFA5-081FAACE91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D0FC089D-D69E-4A8E-B6E0-9660974520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446EED7-87DA-45FB-BCA2-A6D0504547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A11D5BA-4D70-4384-AEE6-8085FA1EAC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A9B76F3E-9431-4753-9A0D-FC05167877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0A34169C-E04B-49A1-9BE2-3F65D18C89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6CDB8E3E-5EE6-4841-9957-8952F6AFB8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AC4E80FC-96D0-4FB2-8CBC-C4045B35B8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D5C85B3-2000-4689-B417-ACB866578E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30" y="4036637"/>
            <a:ext cx="2787129" cy="278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13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0AD54A-8C48-4078-A9FD-23952761CF39}"/>
              </a:ext>
            </a:extLst>
          </p:cNvPr>
          <p:cNvSpPr txBox="1"/>
          <p:nvPr/>
        </p:nvSpPr>
        <p:spPr>
          <a:xfrm>
            <a:off x="3781425" y="1848658"/>
            <a:ext cx="4673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>
                  <a:solidFill>
                    <a:srgbClr val="B054B5"/>
                  </a:solidFill>
                </a:ln>
                <a:solidFill>
                  <a:srgbClr val="CC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KG Blank Space Solid" panose="02000000000000000000" pitchFamily="2" charset="0"/>
              </a:rPr>
              <a:t>Way to go!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2EA4D-5239-4E53-AC4D-FA667D4B3C09}"/>
              </a:ext>
            </a:extLst>
          </p:cNvPr>
          <p:cNvSpPr txBox="1"/>
          <p:nvPr/>
        </p:nvSpPr>
        <p:spPr>
          <a:xfrm>
            <a:off x="4695825" y="4238626"/>
            <a:ext cx="315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B054B5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KG Blank Space Solid" panose="02000000000000000000" pitchFamily="2" charset="0"/>
              </a:rPr>
              <a:t>A math game from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B8BD4-484A-439B-AB0C-3771E0E7458F}"/>
              </a:ext>
            </a:extLst>
          </p:cNvPr>
          <p:cNvSpPr txBox="1"/>
          <p:nvPr/>
        </p:nvSpPr>
        <p:spPr>
          <a:xfrm>
            <a:off x="4572000" y="4657695"/>
            <a:ext cx="3601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FF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KG Blank Space Solid" panose="02000000000000000000" pitchFamily="2" charset="0"/>
              </a:rPr>
              <a:t>The Curriculum Corner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C7E91B-9B31-4293-AC86-0EE19DA83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4238626"/>
            <a:ext cx="728663" cy="9199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11FE8B-8928-489B-9E1A-BBCBE0895195}"/>
              </a:ext>
            </a:extLst>
          </p:cNvPr>
          <p:cNvSpPr txBox="1"/>
          <p:nvPr/>
        </p:nvSpPr>
        <p:spPr>
          <a:xfrm>
            <a:off x="3751555" y="637409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©www.thecurriculumcorner.com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9384F4-4CA4-4A5B-9668-B7E335D3F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95" y="359501"/>
            <a:ext cx="1190374" cy="1190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56D1F6-61CC-412E-8B26-B6B80C328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82" y="410709"/>
            <a:ext cx="1190374" cy="11903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1F5534-F07C-42F4-9897-F042829D9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68" y="3073856"/>
            <a:ext cx="1190374" cy="11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55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404691" y="614174"/>
            <a:ext cx="20746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946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079B483-926B-4308-A6DD-5F291DCE7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87" y="6018666"/>
            <a:ext cx="437016" cy="45031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920221D-21B8-438D-AAD3-386B2028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601" y="5356611"/>
            <a:ext cx="437016" cy="45031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8F2168B-5891-48C0-96A8-053E565F6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16" y="5356611"/>
            <a:ext cx="437016" cy="45031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47090A9-8AE1-44CA-9BD4-16FE2A754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0" y="5331930"/>
            <a:ext cx="437016" cy="45031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B8ECA2-086B-4806-B318-196C54B8C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5335540"/>
            <a:ext cx="437016" cy="4503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87" y="4714594"/>
            <a:ext cx="437016" cy="4503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EBC778-D764-4367-B859-8ADE03F7D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74" y="4714594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4714594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4140" y="6104846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5889" y="6104846"/>
            <a:ext cx="55335" cy="4503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0918E5-9A59-4594-B297-AEA2CD0391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7638" y="6104846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1914" y="6104846"/>
            <a:ext cx="55335" cy="45031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91" y="6319810"/>
            <a:ext cx="133189" cy="1491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57" y="6319810"/>
            <a:ext cx="133189" cy="1491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B8B32A-3E2F-4CD2-A448-6C521148B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78" y="6035999"/>
            <a:ext cx="133189" cy="14917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AA7330F-2876-40CB-A39A-F152A208AB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85" y="6322093"/>
            <a:ext cx="133189" cy="14917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AD51EB6-E2AF-4B0C-B6F5-E4C7690685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30" y="6043891"/>
            <a:ext cx="133189" cy="14917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96BE991-AB1B-44A0-A495-BE8ADCB8E0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70" y="6030260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A0CC1F2-8A4A-4AD4-9B89-A4730A49C1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9481B98-5C93-49FD-9A99-3E05606ECE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EF3E4D0-163B-4101-9372-EAF3D6E548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87098AB-FBD0-4AB7-81F2-9B549B2ABD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C9043ED-31AC-4989-8D40-9A71A505B3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07F6EDB7-7CCE-47BB-8529-89209BE76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EB6DD23E-3194-40DC-9F96-56F59BFA09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0ECBED71-A08B-4E6E-B302-273938782D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13332E0-BD3D-45E8-A7CB-6F5D64C768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363AA24A-0341-4765-83B1-5FACC1D244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59576997-C531-4BEF-931E-AE9D575AF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8" y="1721510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DDB87B6-C29F-43A9-A88F-0B25AEBE4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8" y="1721510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6EBB1FE9-5D30-48A9-B934-47DD7CEF5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8" y="1721510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232C6D1-9A07-4870-955F-5C53C4313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8" y="1721510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CC7E1EF7-7048-4789-9753-7C49E3987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8" y="1721510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7E5FAA7B-0849-4456-BFF9-888F59E27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8" y="1721510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02E6380-FB31-42A7-A7C2-C63AF9103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8" y="1721510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1B0D8FD9-3877-4908-96DC-E0E6F23BE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8" y="1721510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D636A94D-540D-4D06-8502-EC1278A87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8" y="1721510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3BDA110E-018D-4F49-94E4-0E721AAAE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8" y="1721510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129200DF-E2CA-4EDB-B1F7-26DA4F32F7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D134894F-FD9C-4FA4-B94F-A6842AF15A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B982D3A7-C76F-45C4-9B25-5A77229F7C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DEFF327-0291-4B82-9280-60150002D7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30819A5-6D00-407C-9683-056A0BC164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0E8E81CD-69B2-4E05-AAFB-6DF3C92140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AEE7000F-5B5E-4458-BC80-00C32EA622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2F916C32-02F5-4DE5-ABC8-623C893571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AD48FFE7-E666-48F0-8DA3-D54E263F43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DC890C7B-4534-4C12-9273-7C50177A50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27B8148-67B3-4763-B496-39B0FE342A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84" y="4117985"/>
            <a:ext cx="2688213" cy="26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46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635602" y="604648"/>
            <a:ext cx="1426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84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E3DD096-78CC-449C-9978-73FE87AD6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3783" y="4602708"/>
            <a:ext cx="55335" cy="4503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74AD91-775B-459C-B672-4B55FE655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5472" y="4602708"/>
            <a:ext cx="55335" cy="4503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FB7A97-CC5C-4548-9D37-AD53E6BEC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1368" y="4602708"/>
            <a:ext cx="55335" cy="4503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F4BF356-98D1-42DE-90CF-8985A04D6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722" y="4602708"/>
            <a:ext cx="55335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2661" y="4602708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3691" y="4602708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045" y="4602708"/>
            <a:ext cx="55335" cy="4503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88201A7-F006-4C5A-B395-E96086D2B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8415" y="4602708"/>
            <a:ext cx="55335" cy="45031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52" y="5229302"/>
            <a:ext cx="133189" cy="1491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18" y="5229302"/>
            <a:ext cx="133189" cy="1491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B8B32A-3E2F-4CD2-A448-6C521148BC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72" y="5231604"/>
            <a:ext cx="133189" cy="14917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AD51EB6-E2AF-4B0C-B6F5-E4C7690685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24" y="5239496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8FEDB67-72B0-4C90-9DFC-D92F61868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2A5BD58-3248-44E9-831B-372E11C38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CB6A8BE-45F8-403A-AF25-B68C02052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7E5BDF8-569C-41EE-BDD6-15E112B57B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A9B5C9C-B09D-4A56-8208-8D6D324A8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9A63FE0-FC82-4B5C-851A-EC74EE374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41E64F7-80A0-4944-A72E-B2C8923F5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3D1BBEE-A7EA-47AC-99E6-D0C8D1D21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3C6DC23-97B1-4E12-8139-2C1AD5D63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5B741FD-6B97-4ECC-AFFC-E38E312836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DFF2ADF-8179-4828-B264-1CBDA9657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5D8F81DB-5481-48C6-BA10-57C24E73B1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ECD11D55-547B-4915-8B86-B644F933C9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28DA8269-B39F-4E41-8185-D23CA58A6B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56D378E1-E882-4BA4-8979-8D1558316D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322285D-CC99-4C47-9F42-A0F62D5D5B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2CEF397-A15A-4A0F-A317-B0806E7E84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175B3091-08AE-4B2A-9E04-5005E060D0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E355EC35-A254-42FC-998D-E7905C4678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6A885DF-1DB6-4A56-949A-3B82080C8E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483E81F-A3AE-4D39-8D69-F70F186659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D6A34FF4-841A-4CC2-8E39-B259174C86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B56E0AF-574B-403D-A224-C71E0F188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19E04211-945D-4DA1-8FAA-BF087F0A3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3776B040-E6C0-448D-8DBE-2ABD924032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A1594269-3DBF-4A85-9CA3-BAB2B4C313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7C0367F7-9433-43B4-8D22-D2BF7980AE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9A27011-3C8B-41C0-9F6C-2481A1B35E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2AE5373-FB6F-488B-BAC1-4292B96FAB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9272C60-2DCA-431A-9989-42470C6426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652D1454-0FF1-4623-8ABA-B967121D65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74" y="4021442"/>
            <a:ext cx="2774660" cy="27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0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663646" y="638371"/>
            <a:ext cx="1587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281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4714594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E3DD096-78CC-449C-9978-73FE87AD6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8685" y="5391862"/>
            <a:ext cx="55335" cy="4503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74AD91-775B-459C-B672-4B55FE655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0374" y="5391862"/>
            <a:ext cx="55335" cy="4503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FB7A97-CC5C-4548-9D37-AD53E6BEC9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1591" y="5398064"/>
            <a:ext cx="55335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1524" y="5391862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73" y="5391862"/>
            <a:ext cx="55335" cy="4503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0918E5-9A59-4594-B297-AEA2CD039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022" y="5391862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9298" y="5391862"/>
            <a:ext cx="55335" cy="4503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88201A7-F006-4C5A-B395-E96086D2B9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3317" y="5391862"/>
            <a:ext cx="55335" cy="45031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51" y="6070457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AB7C4F7-260B-4CA5-B8CE-956D0284C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57908F2-8A61-45BB-A73C-D8A9A2679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FC1AB78-6CA6-4F45-AD8B-07D930158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58436DE-0DD4-4FFE-BA9B-3EF311DE94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F273842B-1AE3-420B-9BCA-F726D99A80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EADFF0EE-9E12-4D33-8F65-CDA079AE5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2E9093A-679A-4D74-867C-668BAD0C7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9AFFB731-F2CD-452E-AC99-05D1BCED6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9170E290-FE71-444C-B1EE-217729B0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FEB3C917-EFFC-4C4E-9171-AA666A29C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C1F1BA9-A68A-43F9-9D77-6FF1F4BB09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7F57AA11-0449-44A4-A6B4-06FA366EAA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F555111-7E2F-4921-83E5-C108C1F203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4148581-B074-487A-9540-B7AC6D07C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49FEC75-8E39-4F56-92C0-2B86B44A9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CCDA5744-A530-4A2A-B5BC-D459F5C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0EBB940D-6B24-4B81-BB4E-D0852ED5C8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5BCA167-BE83-47F6-A03F-52EC687831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91B74652-8EB8-4799-8E82-0FA9CE258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E40B824-1BBC-4C2B-B646-3DC4504B3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72A52E2E-2038-441D-8BB6-ADA3A879F8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5086A604-39F7-49DA-BD77-9A8F97F289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4D1502A-46A2-48C0-8ED5-903219471B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1E0DA6FF-F187-461A-B5FF-060E38D24E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A0AE565-E6C2-4E17-81D8-B6B1DA4E3F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2AF7086-EE60-4E6B-B7B3-5AB9CE4508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3C3E14D-AC15-4BDF-959F-82451831E5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85AA4C62-5D3D-4384-B452-624310DC5D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A569E6CF-9915-456B-9147-38F1D8CD58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6473978-126D-4D29-8466-2E466E7151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34B316B-98B1-4393-971D-011E796DF1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30" y="4036637"/>
            <a:ext cx="2787129" cy="278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30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530372" y="642748"/>
            <a:ext cx="1980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784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8F2168B-5891-48C0-96A8-053E565F6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42" y="5411526"/>
            <a:ext cx="437016" cy="45031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47090A9-8AE1-44CA-9BD4-16FE2A754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01" y="5402124"/>
            <a:ext cx="437016" cy="45031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B8ECA2-086B-4806-B318-196C54B8C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59" y="5402124"/>
            <a:ext cx="437016" cy="4503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80" y="4789180"/>
            <a:ext cx="437016" cy="4503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EBC778-D764-4367-B859-8ADE03F7D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39" y="4789180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98" y="4789180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78" y="4790974"/>
            <a:ext cx="437016" cy="4503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E3DD096-78CC-449C-9978-73FE87AD6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5895" y="6053779"/>
            <a:ext cx="55335" cy="4503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74AD91-775B-459C-B672-4B55FE655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7584" y="6053779"/>
            <a:ext cx="55335" cy="4503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FB7A97-CC5C-4548-9D37-AD53E6BEC9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8801" y="6059981"/>
            <a:ext cx="55335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8734" y="6053779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0483" y="6053779"/>
            <a:ext cx="55335" cy="4503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0918E5-9A59-4594-B297-AEA2CD0391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2232" y="6053779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6508" y="6053779"/>
            <a:ext cx="55335" cy="4503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88201A7-F006-4C5A-B395-E96086D2B9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0527" y="6053779"/>
            <a:ext cx="55335" cy="45031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52" y="6253135"/>
            <a:ext cx="133189" cy="1491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170" y="6043585"/>
            <a:ext cx="133189" cy="1491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B8B32A-3E2F-4CD2-A448-6C521148BC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272" y="6255437"/>
            <a:ext cx="133189" cy="14917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AA7330F-2876-40CB-A39A-F152A208AB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98" y="6045868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7789FA6-E51C-4F0B-8E32-31E2601DC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82F48C6-A3E8-4C3E-A888-5B022EBAE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374BFCA-D8AC-491B-9CBB-37C5C1B3D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FF7644F-4465-49D7-B52D-F6340799BE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23ECBB7-58A7-4FB0-B62F-CC85CFF2AA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61B159F-88C5-4423-837F-AAE2DF954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7D25DDB-48A7-4EE1-BBFE-A1AFC873BD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A944186-7D97-4E4C-8F03-C18F376832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A1C7B00-6286-4F1E-A13D-418E4C0166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9769445-D4EE-4CB9-B43B-AB4EF7F81E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48892A1F-F330-42DA-83D0-9567F6705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A71F8E5-5F06-4BF4-9635-74747B853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1C9D1D42-EE6C-4467-BA53-38CDF3B24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7D9BE30-43E8-4011-8C2E-5192C0480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179FBA0-A81D-4433-A82E-2CEE9863B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AEC0C331-B57A-4628-81B1-A296FA030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717DB0F3-52BF-4833-861C-38C694A0E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E631DA3-105C-4620-8F50-919DC649C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51B70589-7AE4-4A24-85A8-49EB9C5B6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A2DB63DB-C39D-4C63-A76C-E2B75CB8C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FBDE73AD-4F28-41CE-BC18-3BFEB8E1A3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5D4C63BD-D242-420D-94CD-269EBC79EF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FB9AFBF-18E5-4C1B-8FB5-7506FD145B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893DFDEA-5E03-474A-932B-D36CD1772E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BEDE730-C0AA-4D31-882C-DA497D20F8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EC71B23A-34E6-46E1-A0F9-54499536D9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1417AA7-A483-43BF-9652-B797468472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58EC7B5A-CD56-465E-9D1C-EEA5E55095B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C7137C0F-466D-4607-9D68-38AAE37578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AF0DCA7F-B51F-4CA3-89A6-4AF90A67EA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19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16ED7BAC-FEA6-42E6-A5E0-E1F9533F58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14" y="4039191"/>
            <a:ext cx="2768836" cy="27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49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425481" y="628461"/>
            <a:ext cx="2045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680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920221D-21B8-438D-AAD3-386B20283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141" y="5362913"/>
            <a:ext cx="437016" cy="45031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8F2168B-5891-48C0-96A8-053E565F6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23" y="5356611"/>
            <a:ext cx="437016" cy="45031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47090A9-8AE1-44CA-9BD4-16FE2A754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15" y="5349539"/>
            <a:ext cx="437016" cy="45031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B8ECA2-086B-4806-B318-196C54B8C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141" y="4789180"/>
            <a:ext cx="437016" cy="4503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23" y="4779796"/>
            <a:ext cx="437016" cy="4503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EBC778-D764-4367-B859-8ADE03F7D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35" y="5335540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15" y="4779796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84" y="4762224"/>
            <a:ext cx="437016" cy="4503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E3DD096-78CC-449C-9978-73FE87AD6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9647" y="6097298"/>
            <a:ext cx="55335" cy="4503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74AD91-775B-459C-B672-4B55FE655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1336" y="6097298"/>
            <a:ext cx="55335" cy="4503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FB7A97-CC5C-4548-9D37-AD53E6BEC9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2553" y="6103500"/>
            <a:ext cx="55335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2486" y="6097298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4235" y="6097298"/>
            <a:ext cx="55335" cy="4503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0918E5-9A59-4594-B297-AEA2CD0391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5984" y="6097298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0260" y="6097298"/>
            <a:ext cx="55335" cy="4503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88201A7-F006-4C5A-B395-E96086D2B9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4279" y="6097298"/>
            <a:ext cx="55335" cy="45031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74B23D9-ADD3-4F22-8D1B-5E632B51F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EC4070E-2B8C-4499-A8DF-9C39DB4F03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8DC67A9-2DF6-4233-878A-1C9F93930C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DF04F1C-84E3-4EC0-8D4B-6E5E2C3EDB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6A5D468-770E-4AA2-BBA0-6EA9C85628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C3E0E7E-5558-4060-BD27-1DAD07C4E9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F40800C-EC7C-4546-BC4C-55577E0266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C3F16A4-3FC2-4FC3-B366-E3B8C2A4C3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14B0141F-5CD6-457F-A618-9B9C679D67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C9E0F25-5164-4D1C-8075-46A3255549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2A8A6E7-3A56-450D-BA33-CD05544B7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6964CCF-976B-421B-B394-0E0C9EE6F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FECC498D-8C88-4977-9DCB-4215A711E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487764AB-B2CE-4A21-9690-3F637A6F4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99D5E64-65EA-425B-92F5-7292CB11A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49EFE0A-D471-49C0-9F4C-80F39D088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5B9286C-FEC8-4D3A-9ACB-79D3D3FD9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648E749-2452-4384-BDCB-E5C3E79D0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A9003C6-F1D2-4542-B606-FA4BA63AD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A2A830A0-3691-42BA-95F0-8DF54C0BF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90074AB-A7D3-4481-A646-D367F3947D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5AADFCA-65B1-45E6-BDFF-D6EC5AD7D0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9D6CCE0-D827-4207-AA3B-DA50905D57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5191008C-55F3-4BFE-AF45-01940EB63D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4A38A701-989F-4D3D-B788-2071FD5B35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E6D087DF-F700-4FB3-9DD7-4FC890AAA4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716F0721-3BD2-46FF-A0B6-4137EDCA4B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8D343B79-FB15-4886-B7E5-A4F8F74C47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67DDB470-A730-451A-9341-ADCAC63308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C099C53-6595-487C-9CAA-C44A282501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7EB2B3B-888D-43E6-8BA2-A71A38C4F3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95" y="4096016"/>
            <a:ext cx="2734063" cy="27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9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383497" y="564239"/>
            <a:ext cx="2028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348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14" y="4713688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9" y="4714594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4716388"/>
            <a:ext cx="437016" cy="4503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6CE52B7-BB8B-4E4B-A2D9-4A2E3B563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1524" y="5391862"/>
            <a:ext cx="55335" cy="4503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C8ED-25FC-4B74-A897-50A5FEF107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73" y="5391862"/>
            <a:ext cx="55335" cy="4503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0918E5-9A59-4594-B297-AEA2CD039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022" y="5391862"/>
            <a:ext cx="55335" cy="45031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EC504-13DE-482D-A9E1-6F433669B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9298" y="5391862"/>
            <a:ext cx="55335" cy="45031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6EC85B3-2350-45C2-91AC-FCB3DD00D4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98" y="6316451"/>
            <a:ext cx="133189" cy="14917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DB8DB04-37B8-4EAB-BDE1-FEAFC0AB7E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02" y="6043585"/>
            <a:ext cx="133189" cy="1491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68" y="6043585"/>
            <a:ext cx="133189" cy="1491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B8B32A-3E2F-4CD2-A448-6C521148BC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2" y="6045887"/>
            <a:ext cx="133189" cy="14917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AA7330F-2876-40CB-A39A-F152A208AB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96" y="6045868"/>
            <a:ext cx="133189" cy="14917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AD51EB6-E2AF-4B0C-B6F5-E4C7690685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88" y="6295759"/>
            <a:ext cx="133189" cy="14917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1D0FC08-C3B0-47C5-AD24-8D4A362E5E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27" y="6319578"/>
            <a:ext cx="133189" cy="14917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96BE991-AB1B-44A0-A495-BE8ADCB8E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95" y="6324144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F3AA5EE-90B6-4EFC-B476-B86CEC125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DD2D480-7165-4012-A37F-F07C0C3C9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9CEF0A53-EFF4-4CD4-AF5C-5B95A2353D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2CA8503-5E89-484F-AA52-F6C403CF80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DD7E2DE-0AF1-4B66-A619-DABF421154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21E1A69-090C-41E2-92A1-22A62DD0B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857FCC2-7CEF-4174-AE8B-61904D73B8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33CFF3C1-B404-4CB7-BE99-9048DDD67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FC2B459-2205-4577-9DA6-0CEBAA3028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37D88E6D-F89A-49C4-81A7-85E0F220CC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E512F00-E47E-4925-AFF4-0999DCE600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EF83AAE-9D94-49B3-8A4B-FD39372DD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EB8B33A5-EFE5-401D-9348-B81BB5D0E7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9EECC40-8DDB-4DBD-834F-0D368F887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E691EF77-A91B-4C75-AE89-EC1AFBDCB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4E8EFE6-F236-4C1E-9C63-656F9FB79C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D60BF02-01DC-45A6-900C-367B54518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977F8D79-E62F-4271-97DD-D00DB4F85A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386D60A4-C175-42EC-9410-473A760E0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B5A5B639-969F-45E3-B1D5-C4EAD86DB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043ED6A2-19D4-4F26-961C-DAF4AC3B0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85E95781-6E57-4001-8F15-7B943BF9CE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0E5A3745-4E5C-4352-A54C-D6D3E477FF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7A6E990E-74FF-4015-8E0D-0EB51D6637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8FDD56A-A8F0-4DBD-B54E-C8BFA64A65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FB97AD5-5502-47EC-BD8E-16D170C39A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B36249C6-0F31-441D-A622-2990DD58A1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1E7D5AB2-6DFF-4F09-8CF5-3B410404E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C53C7CD-2DA2-432C-9DCA-A8A4CC1F36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2B3131E5-BC86-4798-A319-EE51DC1F50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C1137D11-687A-40D0-9A08-91E4DE368E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65" y="4047844"/>
            <a:ext cx="2733183" cy="27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26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414309" y="564239"/>
            <a:ext cx="20649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402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DB8ECA2-086B-4806-B318-196C54B8C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988" y="4762511"/>
            <a:ext cx="437016" cy="4503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6B4741-D3DA-478B-910C-087D31BD0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43" y="4762511"/>
            <a:ext cx="437016" cy="4503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801AC93-B92A-44FA-AF38-1B460C81D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98" y="4762511"/>
            <a:ext cx="437016" cy="4503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FF82BC3-F880-4780-A803-A0572F585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77" y="4762511"/>
            <a:ext cx="437016" cy="45031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9E9AA-623A-4DF5-906E-977D3103F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68" y="6043585"/>
            <a:ext cx="133189" cy="14917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AA7330F-2876-40CB-A39A-F152A208AB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96" y="6045868"/>
            <a:ext cx="133189" cy="149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93B1D63-E6E8-4F0F-99BD-5A8515D03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4702EC7-6E06-4E2C-9659-E2852FB72E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2D30C5B9-C4B8-4C1E-AF39-0F16C4E62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8395AF7-FF85-497A-A408-727F2DBD1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FCB0EAB-9F2B-4CFA-BF88-3DE49C2232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55DF98D-FEED-4508-B6A7-200357796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2AF4465-AD9F-4D75-8F22-3D5B6A7AE2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5274007-EA4D-4911-A3B0-855B8279F9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E2AF8B7-9E03-47F3-AC6C-F52CD1A0C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FAB56B13-319D-4123-9C08-940DF7B08F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3625641"/>
            <a:ext cx="122618" cy="99785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4CF0F1A7-E09D-4809-B3C3-F583A3EDE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32802F9-4320-4A55-A5C6-4D418165B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3DB0010-8528-4A6A-A672-71AE456440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91E630A-7E49-4771-8960-D59AE9587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FFDDC15-FF0B-40F9-A21E-D3644A39A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CA9B7649-5953-4BA3-8ACA-1B55E3BC4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DBBC847-2088-49DF-B95C-B68D3816C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FFBAE25-9478-4ABA-A2D6-9A3115423A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D9F806B6-5460-420F-95E8-8D396B82E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6AE62D4A-DB80-4627-8900-979E2A39B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0" y="1726272"/>
            <a:ext cx="865228" cy="8915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720D9243-0469-4A47-AB5F-93B41335C4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3EAFC76-D64A-4E53-B4C2-0F20E63977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1FCF4187-9952-4C7E-9304-DC909B8668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9890957-8C61-4BF5-A16C-BA83B6A42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8F119F9E-47EF-4F96-8864-1A64C04BB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3CC0627C-AFBF-4F8D-8236-A2E92C3172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91F002B-74C8-49AD-B015-67E9F3EAA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D9D95B8-63A3-467A-B2C9-DDF143D361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67AD165E-6701-4F7D-BB28-38557E7CA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EF482060-9426-40B6-8F29-1DEF1BA362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5617020"/>
            <a:ext cx="169560" cy="1899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62DD87C7-5DCD-4E55-998E-292820423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50" y="4075657"/>
            <a:ext cx="2782343" cy="27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16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</TotalTime>
  <Words>75</Words>
  <Application>Microsoft Office PowerPoint</Application>
  <PresentationFormat>On-screen Show (4:3)</PresentationFormat>
  <Paragraphs>30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KG Blank Space Solid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16</cp:revision>
  <dcterms:created xsi:type="dcterms:W3CDTF">2020-04-18T17:51:18Z</dcterms:created>
  <dcterms:modified xsi:type="dcterms:W3CDTF">2020-04-20T15:22:14Z</dcterms:modified>
</cp:coreProperties>
</file>