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5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5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E09B-05CD-4A02-9AEE-F929190675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2DCE-3534-4708-B72E-77ABFC1F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5BEAA8-5263-4E8A-8F53-458A8BE965CE}"/>
              </a:ext>
            </a:extLst>
          </p:cNvPr>
          <p:cNvSpPr/>
          <p:nvPr/>
        </p:nvSpPr>
        <p:spPr>
          <a:xfrm>
            <a:off x="904876" y="607218"/>
            <a:ext cx="7462837" cy="5643563"/>
          </a:xfrm>
          <a:prstGeom prst="rect">
            <a:avLst/>
          </a:prstGeom>
          <a:solidFill>
            <a:schemeClr val="bg1">
              <a:alpha val="71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29980-77CC-4312-B46A-1A04A1BC7631}"/>
              </a:ext>
            </a:extLst>
          </p:cNvPr>
          <p:cNvSpPr txBox="1"/>
          <p:nvPr/>
        </p:nvSpPr>
        <p:spPr>
          <a:xfrm>
            <a:off x="3663399" y="2795587"/>
            <a:ext cx="19457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BC1C5"/>
                </a:solidFill>
                <a:latin typeface="Janda Hide And Seek" panose="02000505000000020004" pitchFamily="2" charset="0"/>
              </a:rPr>
              <a:t>birds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0C2E3-FACD-4470-917F-2C1D144B7976}"/>
              </a:ext>
            </a:extLst>
          </p:cNvPr>
          <p:cNvSpPr txBox="1"/>
          <p:nvPr/>
        </p:nvSpPr>
        <p:spPr>
          <a:xfrm>
            <a:off x="3570832" y="1464825"/>
            <a:ext cx="2316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KG She Persisted" panose="02000506000000020003" pitchFamily="2" charset="0"/>
              </a:rPr>
              <a:t>Digital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1E54F-3BA4-4E25-A211-CC388B168CE6}"/>
              </a:ext>
            </a:extLst>
          </p:cNvPr>
          <p:cNvSpPr txBox="1"/>
          <p:nvPr/>
        </p:nvSpPr>
        <p:spPr>
          <a:xfrm>
            <a:off x="1763389" y="3670282"/>
            <a:ext cx="618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BC1C5"/>
                </a:solidFill>
                <a:latin typeface="Janda Hide And Seek" panose="02000505000000020004" pitchFamily="2" charset="0"/>
              </a:rPr>
              <a:t>Scrambled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BB669-FBBC-4CF3-BE6B-C69E53E7AF50}"/>
              </a:ext>
            </a:extLst>
          </p:cNvPr>
          <p:cNvSpPr txBox="1"/>
          <p:nvPr/>
        </p:nvSpPr>
        <p:spPr>
          <a:xfrm>
            <a:off x="2910063" y="5739646"/>
            <a:ext cx="34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9276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3040A-AE75-4F10-A591-F4FCACB10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96" y="0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D394A4-0889-4426-9F60-FDFE4BA1EBE8}"/>
              </a:ext>
            </a:extLst>
          </p:cNvPr>
          <p:cNvSpPr/>
          <p:nvPr/>
        </p:nvSpPr>
        <p:spPr>
          <a:xfrm>
            <a:off x="5133727" y="182879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E244A9-1163-409F-8DB3-4BBE40F4D8F2}"/>
              </a:ext>
            </a:extLst>
          </p:cNvPr>
          <p:cNvSpPr/>
          <p:nvPr/>
        </p:nvSpPr>
        <p:spPr>
          <a:xfrm>
            <a:off x="5133728" y="273367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owls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8D61D-DEDF-422E-AC29-7B0A4188159B}"/>
              </a:ext>
            </a:extLst>
          </p:cNvPr>
          <p:cNvSpPr/>
          <p:nvPr/>
        </p:nvSpPr>
        <p:spPr>
          <a:xfrm>
            <a:off x="5133728" y="364807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Barn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BC27B-4D42-4D20-A006-8CC849270558}"/>
              </a:ext>
            </a:extLst>
          </p:cNvPr>
          <p:cNvSpPr/>
          <p:nvPr/>
        </p:nvSpPr>
        <p:spPr>
          <a:xfrm>
            <a:off x="7601196" y="364807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902AD-E464-4AAE-81CA-7B437CEEFA86}"/>
              </a:ext>
            </a:extLst>
          </p:cNvPr>
          <p:cNvSpPr/>
          <p:nvPr/>
        </p:nvSpPr>
        <p:spPr>
          <a:xfrm>
            <a:off x="6367462" y="363855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AEB497-EC80-4D2A-B135-02AEBC473C9D}"/>
              </a:ext>
            </a:extLst>
          </p:cNvPr>
          <p:cNvSpPr/>
          <p:nvPr/>
        </p:nvSpPr>
        <p:spPr>
          <a:xfrm>
            <a:off x="7601196" y="273367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hearing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B3CB60-BF9A-48D9-8F4C-12C6651B38E5}"/>
              </a:ext>
            </a:extLst>
          </p:cNvPr>
          <p:cNvSpPr/>
          <p:nvPr/>
        </p:nvSpPr>
        <p:spPr>
          <a:xfrm>
            <a:off x="6367462" y="272415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excellent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671A6-A43C-460E-AE0C-84221A0743CB}"/>
              </a:ext>
            </a:extLst>
          </p:cNvPr>
          <p:cNvSpPr/>
          <p:nvPr/>
        </p:nvSpPr>
        <p:spPr>
          <a:xfrm>
            <a:off x="6367462" y="181927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eyesight</a:t>
            </a:r>
          </a:p>
        </p:txBody>
      </p:sp>
    </p:spTree>
    <p:extLst>
      <p:ext uri="{BB962C8B-B14F-4D97-AF65-F5344CB8AC3E}">
        <p14:creationId xmlns:p14="http://schemas.microsoft.com/office/powerpoint/2010/main" val="153027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A7350-E74A-4078-A55B-9A3A9F5BE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63" y="0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1EEE23-F601-4096-8730-706E36D80E08}"/>
              </a:ext>
            </a:extLst>
          </p:cNvPr>
          <p:cNvSpPr/>
          <p:nvPr/>
        </p:nvSpPr>
        <p:spPr>
          <a:xfrm>
            <a:off x="5343277" y="18841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6577A-EDF1-491C-BD84-7FC507C74825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know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A8CB3-FF05-44ED-84A1-6B64F6FEA8B0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42171-3977-4128-B105-F583D44E45FC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BD85E-6695-4ABD-8D72-8B22BFFB490A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F4C7F-3428-4F0A-8426-32C6D29B1FDF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A99357-1FFB-4F24-9DCE-20404476FEAF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61D18-5373-4D87-B958-0525FD8E84D9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2636E-C83B-479E-8E7B-A17168221E6C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63711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5BEAA8-5263-4E8A-8F53-458A8BE965CE}"/>
              </a:ext>
            </a:extLst>
          </p:cNvPr>
          <p:cNvSpPr/>
          <p:nvPr/>
        </p:nvSpPr>
        <p:spPr>
          <a:xfrm>
            <a:off x="904876" y="607218"/>
            <a:ext cx="7462837" cy="5643563"/>
          </a:xfrm>
          <a:prstGeom prst="rect">
            <a:avLst/>
          </a:prstGeom>
          <a:solidFill>
            <a:schemeClr val="bg1">
              <a:alpha val="71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0C2E3-FACD-4470-917F-2C1D144B7976}"/>
              </a:ext>
            </a:extLst>
          </p:cNvPr>
          <p:cNvSpPr txBox="1"/>
          <p:nvPr/>
        </p:nvSpPr>
        <p:spPr>
          <a:xfrm>
            <a:off x="2787871" y="1896160"/>
            <a:ext cx="36968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KG She Persisted" panose="02000506000000020003" pitchFamily="2" charset="0"/>
              </a:rPr>
              <a:t>Great</a:t>
            </a:r>
          </a:p>
          <a:p>
            <a:pPr algn="ctr"/>
            <a:r>
              <a:rPr lang="en-US" sz="8000" dirty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KG She Persisted" panose="02000506000000020003" pitchFamily="2" charset="0"/>
              </a:rPr>
              <a:t>Practice!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BB669-FBBC-4CF3-BE6B-C69E53E7AF50}"/>
              </a:ext>
            </a:extLst>
          </p:cNvPr>
          <p:cNvSpPr txBox="1"/>
          <p:nvPr/>
        </p:nvSpPr>
        <p:spPr>
          <a:xfrm>
            <a:off x="2910063" y="5739646"/>
            <a:ext cx="34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72466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B14680-ABFA-4A92-B7F5-E1C007F62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8" y="56328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1B2C0F-B47B-4E64-832F-D6F053F1FB71}"/>
              </a:ext>
            </a:extLst>
          </p:cNvPr>
          <p:cNvSpPr/>
          <p:nvPr/>
        </p:nvSpPr>
        <p:spPr>
          <a:xfrm>
            <a:off x="5343277" y="18841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BF1FE4-448A-4A7C-9C39-F44F3090BAA7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B97E3-8F5A-4184-8C0E-73E7C42B51E8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4EC6D-A154-46CF-A567-03544AD9DDA9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96565-34DA-44B8-91AC-520D665E5F2C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chickens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4F954-6444-4D2F-8A93-45D244738199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24 billion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8AAF0-8990-4F3F-8830-A20E2AF3EC10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world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DBBBD-8E2D-456C-82EC-9232F803E121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1539B-BC5C-4CEE-A95B-1D5447B81FEC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CB914-A30E-4DC3-BE40-8CCE199F2B60}"/>
              </a:ext>
            </a:extLst>
          </p:cNvPr>
          <p:cNvSpPr/>
          <p:nvPr/>
        </p:nvSpPr>
        <p:spPr>
          <a:xfrm>
            <a:off x="5343276" y="9697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7F709-681B-4E67-94AE-13B87831A24A}"/>
              </a:ext>
            </a:extLst>
          </p:cNvPr>
          <p:cNvSpPr/>
          <p:nvPr/>
        </p:nvSpPr>
        <p:spPr>
          <a:xfrm>
            <a:off x="5343279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9F68E-3D75-4859-9867-0D69DBC1868B}"/>
              </a:ext>
            </a:extLst>
          </p:cNvPr>
          <p:cNvSpPr/>
          <p:nvPr/>
        </p:nvSpPr>
        <p:spPr>
          <a:xfrm>
            <a:off x="5343278" y="9763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735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94F90-FB8A-42F5-A341-1A32E132427B}"/>
              </a:ext>
            </a:extLst>
          </p:cNvPr>
          <p:cNvSpPr/>
          <p:nvPr/>
        </p:nvSpPr>
        <p:spPr>
          <a:xfrm>
            <a:off x="5343277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8C1A58-96B0-459C-A520-6675FC45B2CA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eagles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291DB-BED1-4817-8C8A-43D8A228BF47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Bald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A30C4-31E2-4F08-AC6C-19840646974A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455C8-6ED7-45D4-B32D-9492FCB0F57C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F1D80-CE8E-4D11-9498-0C64BD7BE8B2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huge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E29D82-BA93-40C6-B754-99107F4D2E8C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build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68369-9E87-4BC6-98C9-76636690D060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F82DE-B2D7-47A8-A998-57EA3FAA1A3D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eggs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8A754-AC44-48FA-8B5C-864CA8BC4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51" y="46803"/>
            <a:ext cx="1666762" cy="1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1ADB4-ACB3-4104-8299-E7351EE3E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77" y="128655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C78B06-4D04-45D7-9B51-F70303CFF9A3}"/>
              </a:ext>
            </a:extLst>
          </p:cNvPr>
          <p:cNvSpPr/>
          <p:nvPr/>
        </p:nvSpPr>
        <p:spPr>
          <a:xfrm>
            <a:off x="5343277" y="18841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829C7-5723-4AFF-8540-03A824B525FF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Cooper’s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8DCAF-FCE0-4ED3-B99C-E5571EBC68CC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hawks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A74A3-945C-4ABD-BB13-772693AF1EE4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high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6E02A-8339-4ED9-9147-5BF11E662A4C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1DA2C-35AD-4E59-A08D-379F06B5911B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above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721B2-2CF5-415F-B384-196849A78AA6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18C96-2138-4033-BC80-9C8FD8E0D932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build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EAACB-168D-47A3-BC3C-F0FD152CAFB1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49C73A-AC34-4DE9-9967-D5AAEEF341FA}"/>
              </a:ext>
            </a:extLst>
          </p:cNvPr>
          <p:cNvSpPr/>
          <p:nvPr/>
        </p:nvSpPr>
        <p:spPr>
          <a:xfrm>
            <a:off x="5343277" y="9697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425914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A7004-58DE-42DA-80C8-42010E71EB0E}"/>
              </a:ext>
            </a:extLst>
          </p:cNvPr>
          <p:cNvSpPr/>
          <p:nvPr/>
        </p:nvSpPr>
        <p:spPr>
          <a:xfrm>
            <a:off x="6067177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Long-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75540-23DE-4931-9332-C1FC2049AAFF}"/>
              </a:ext>
            </a:extLst>
          </p:cNvPr>
          <p:cNvSpPr/>
          <p:nvPr/>
        </p:nvSpPr>
        <p:spPr>
          <a:xfrm>
            <a:off x="6067178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nocturnal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24EEA-BD34-43CB-AEE6-CCB3AE789677}"/>
              </a:ext>
            </a:extLst>
          </p:cNvPr>
          <p:cNvSpPr/>
          <p:nvPr/>
        </p:nvSpPr>
        <p:spPr>
          <a:xfrm>
            <a:off x="6067178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eared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961A-4E2D-4CA8-8CBF-200B1FA9ADC7}"/>
              </a:ext>
            </a:extLst>
          </p:cNvPr>
          <p:cNvSpPr/>
          <p:nvPr/>
        </p:nvSpPr>
        <p:spPr>
          <a:xfrm>
            <a:off x="6067177" y="73463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C740D-C8C4-4076-A706-1AC3ED4E6808}"/>
              </a:ext>
            </a:extLst>
          </p:cNvPr>
          <p:cNvSpPr/>
          <p:nvPr/>
        </p:nvSpPr>
        <p:spPr>
          <a:xfrm>
            <a:off x="7329240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owls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414E6-5081-4984-9E38-E88C9094C17B}"/>
              </a:ext>
            </a:extLst>
          </p:cNvPr>
          <p:cNvSpPr/>
          <p:nvPr/>
        </p:nvSpPr>
        <p:spPr>
          <a:xfrm>
            <a:off x="7329241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188E6B-9330-4A8F-BCAC-04FDA3C1653E}"/>
              </a:ext>
            </a:extLst>
          </p:cNvPr>
          <p:cNvSpPr/>
          <p:nvPr/>
        </p:nvSpPr>
        <p:spPr>
          <a:xfrm>
            <a:off x="7329240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F408C-0267-4E27-83B6-970EFDEC5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47" y="70616"/>
            <a:ext cx="1666762" cy="1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8129E-4961-4D26-9048-F987B95F1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25" y="79254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AE8F57-6449-465B-BB2A-878BF95E3594}"/>
              </a:ext>
            </a:extLst>
          </p:cNvPr>
          <p:cNvSpPr/>
          <p:nvPr/>
        </p:nvSpPr>
        <p:spPr>
          <a:xfrm>
            <a:off x="5071814" y="17746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Male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C41BE-9A57-4C06-88B0-6912480553FD}"/>
              </a:ext>
            </a:extLst>
          </p:cNvPr>
          <p:cNvSpPr/>
          <p:nvPr/>
        </p:nvSpPr>
        <p:spPr>
          <a:xfrm>
            <a:off x="5071815" y="26955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sometimes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91DBBD-C5B2-4E10-BE8F-08CEABBC9D2C}"/>
              </a:ext>
            </a:extLst>
          </p:cNvPr>
          <p:cNvSpPr/>
          <p:nvPr/>
        </p:nvSpPr>
        <p:spPr>
          <a:xfrm>
            <a:off x="5071815" y="36099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8E454-A5AE-4BD4-9D80-FDEF7DB8B5BE}"/>
              </a:ext>
            </a:extLst>
          </p:cNvPr>
          <p:cNvSpPr/>
          <p:nvPr/>
        </p:nvSpPr>
        <p:spPr>
          <a:xfrm>
            <a:off x="5071814" y="81083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redbirds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EAAFC-94F1-4161-AC04-6E557568416B}"/>
              </a:ext>
            </a:extLst>
          </p:cNvPr>
          <p:cNvSpPr/>
          <p:nvPr/>
        </p:nvSpPr>
        <p:spPr>
          <a:xfrm>
            <a:off x="6333877" y="17746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called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F9B16-4379-4932-B5B6-81F8D44C8B21}"/>
              </a:ext>
            </a:extLst>
          </p:cNvPr>
          <p:cNvSpPr/>
          <p:nvPr/>
        </p:nvSpPr>
        <p:spPr>
          <a:xfrm>
            <a:off x="6333878" y="26955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cardinals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C3B07-A7B7-47B8-A08A-F9330C6C722A}"/>
              </a:ext>
            </a:extLst>
          </p:cNvPr>
          <p:cNvSpPr/>
          <p:nvPr/>
        </p:nvSpPr>
        <p:spPr>
          <a:xfrm>
            <a:off x="6333877" y="36099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15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6D491-D130-473A-BDC1-5A43CCC87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25" y="77724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A63DBB-AF30-4983-93D2-84DF9ED58221}"/>
              </a:ext>
            </a:extLst>
          </p:cNvPr>
          <p:cNvSpPr/>
          <p:nvPr/>
        </p:nvSpPr>
        <p:spPr>
          <a:xfrm>
            <a:off x="5343277" y="18841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female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FC98A-42FE-4AA7-95DF-1D1451E29198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cardinals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1E91-E49B-4EEA-B8A4-F089684CF1B9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E804D-DDE0-4665-BD83-6727D3B8CF0B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9D4DF-5309-4EC1-8DCF-3AD6B1A07FDB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DDC2-8F19-45F1-B94C-A00214A3A25B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E0D494-6A8E-4DC3-9ACC-B2A47EDE4959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that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B688A-244E-4608-B00B-9B3C80D6F9A6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Did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87464-1722-4B95-A7E4-D79425F29999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5CCCC-178B-4A51-9860-A798FF83970F}"/>
              </a:ext>
            </a:extLst>
          </p:cNvPr>
          <p:cNvSpPr/>
          <p:nvPr/>
        </p:nvSpPr>
        <p:spPr>
          <a:xfrm>
            <a:off x="5343277" y="9697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63658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19CBA-5011-4782-8F37-A45E46C41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8" y="38489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F133C5-0523-4C5E-AB15-AB445E7C0CA7}"/>
              </a:ext>
            </a:extLst>
          </p:cNvPr>
          <p:cNvSpPr/>
          <p:nvPr/>
        </p:nvSpPr>
        <p:spPr>
          <a:xfrm>
            <a:off x="4709864" y="18002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80F75-999F-4709-B84F-394D76C3F54D}"/>
              </a:ext>
            </a:extLst>
          </p:cNvPr>
          <p:cNvSpPr/>
          <p:nvPr/>
        </p:nvSpPr>
        <p:spPr>
          <a:xfrm>
            <a:off x="4709865" y="27050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chickadees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BBD6C-1CF3-4D02-AE76-45C240029709}"/>
              </a:ext>
            </a:extLst>
          </p:cNvPr>
          <p:cNvSpPr/>
          <p:nvPr/>
        </p:nvSpPr>
        <p:spPr>
          <a:xfrm>
            <a:off x="4709865" y="36194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Black-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A6836-1E15-473A-9439-788735E64881}"/>
              </a:ext>
            </a:extLst>
          </p:cNvPr>
          <p:cNvSpPr/>
          <p:nvPr/>
        </p:nvSpPr>
        <p:spPr>
          <a:xfrm>
            <a:off x="7177333" y="36194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AB5BA-84AC-4833-A696-1CCF653B22B5}"/>
              </a:ext>
            </a:extLst>
          </p:cNvPr>
          <p:cNvSpPr/>
          <p:nvPr/>
        </p:nvSpPr>
        <p:spPr>
          <a:xfrm>
            <a:off x="5943599" y="360997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flocks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FFC81-BDA3-4729-AA6D-A657F0D76897}"/>
              </a:ext>
            </a:extLst>
          </p:cNvPr>
          <p:cNvSpPr/>
          <p:nvPr/>
        </p:nvSpPr>
        <p:spPr>
          <a:xfrm>
            <a:off x="7177333" y="27050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live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6CDA4-9421-4B2D-A48A-9A562BEFBD7C}"/>
              </a:ext>
            </a:extLst>
          </p:cNvPr>
          <p:cNvSpPr/>
          <p:nvPr/>
        </p:nvSpPr>
        <p:spPr>
          <a:xfrm>
            <a:off x="5943599" y="269557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capped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A2959-869B-4969-9FB4-1FF0DD7B7DB1}"/>
              </a:ext>
            </a:extLst>
          </p:cNvPr>
          <p:cNvSpPr/>
          <p:nvPr/>
        </p:nvSpPr>
        <p:spPr>
          <a:xfrm>
            <a:off x="5943599" y="17906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often</a:t>
            </a:r>
          </a:p>
        </p:txBody>
      </p:sp>
    </p:spTree>
    <p:extLst>
      <p:ext uri="{BB962C8B-B14F-4D97-AF65-F5344CB8AC3E}">
        <p14:creationId xmlns:p14="http://schemas.microsoft.com/office/powerpoint/2010/main" val="385776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5D3A1-B922-48CC-AC40-5F5BD54D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38" y="-60066"/>
            <a:ext cx="1666762" cy="1603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381675-1B45-4145-8FA9-322714CCFEC2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Red-headed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68C15-8683-4A6D-86FD-79212DA709F8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84B4F-E370-415E-B7C4-2BF65462C654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find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8741E-58D3-4605-9102-30B94188ED05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woodpeckers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43BE5-7B26-47B2-ACAD-18798BE7BCE1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08B4E-1945-4E57-9F22-19ECD1BFD31C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B4AD5-E639-48FA-9BEE-8BA4C9A15AD2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28D5B8-5DA4-4734-81AE-1D840EC6CD64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237B7-615A-4476-B142-0BBDE2034E86}"/>
              </a:ext>
            </a:extLst>
          </p:cNvPr>
          <p:cNvSpPr/>
          <p:nvPr/>
        </p:nvSpPr>
        <p:spPr>
          <a:xfrm>
            <a:off x="5343279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99BCB-072A-4400-8F5E-258F82D22134}"/>
              </a:ext>
            </a:extLst>
          </p:cNvPr>
          <p:cNvSpPr/>
          <p:nvPr/>
        </p:nvSpPr>
        <p:spPr>
          <a:xfrm>
            <a:off x="5343278" y="9763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peck</a:t>
            </a:r>
          </a:p>
        </p:txBody>
      </p:sp>
    </p:spTree>
    <p:extLst>
      <p:ext uri="{BB962C8B-B14F-4D97-AF65-F5344CB8AC3E}">
        <p14:creationId xmlns:p14="http://schemas.microsoft.com/office/powerpoint/2010/main" val="230458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110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Janda Hide And Seek</vt:lpstr>
      <vt:lpstr>KG She Persisted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2020-05-22T00:22:20Z</dcterms:created>
  <dcterms:modified xsi:type="dcterms:W3CDTF">2020-05-22T01:04:25Z</dcterms:modified>
</cp:coreProperties>
</file>