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412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E8DA-6700-4AB3-8118-BA07F86B000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7847-49E4-4FC9-BEC7-3F0E0EDB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E8DA-6700-4AB3-8118-BA07F86B000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7847-49E4-4FC9-BEC7-3F0E0EDB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0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E8DA-6700-4AB3-8118-BA07F86B000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7847-49E4-4FC9-BEC7-3F0E0EDB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0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E8DA-6700-4AB3-8118-BA07F86B000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7847-49E4-4FC9-BEC7-3F0E0EDB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E8DA-6700-4AB3-8118-BA07F86B000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7847-49E4-4FC9-BEC7-3F0E0EDB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1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E8DA-6700-4AB3-8118-BA07F86B000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7847-49E4-4FC9-BEC7-3F0E0EDB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7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E8DA-6700-4AB3-8118-BA07F86B000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7847-49E4-4FC9-BEC7-3F0E0EDB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5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E8DA-6700-4AB3-8118-BA07F86B000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7847-49E4-4FC9-BEC7-3F0E0EDB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8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E8DA-6700-4AB3-8118-BA07F86B000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7847-49E4-4FC9-BEC7-3F0E0EDB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9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E8DA-6700-4AB3-8118-BA07F86B000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7847-49E4-4FC9-BEC7-3F0E0EDB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8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E8DA-6700-4AB3-8118-BA07F86B000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7847-49E4-4FC9-BEC7-3F0E0EDB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8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8E8DA-6700-4AB3-8118-BA07F86B000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87847-49E4-4FC9-BEC7-3F0E0EDB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JP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B1F3C6-40C5-4943-BE97-2975BA58A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26" y="5894009"/>
            <a:ext cx="649311" cy="643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07DC7A-D8CA-4EFE-A900-49DD1EE3C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48" y="5890960"/>
            <a:ext cx="649311" cy="643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09BE9C-B1EA-4D05-AFA1-04DA69C79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0" y="5887892"/>
            <a:ext cx="649311" cy="646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1B8840-EF04-48E4-865A-B15949E19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34" y="5890955"/>
            <a:ext cx="649311" cy="6431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9565C5-EF16-491D-8FBC-26552C7030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04" y="5890956"/>
            <a:ext cx="652374" cy="6431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FB00FF-9078-4D46-A652-55A9FD48C6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17" y="5890957"/>
            <a:ext cx="649311" cy="6431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B7E7D3-DA97-42DD-8C5E-0B00963FD0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40" y="5890958"/>
            <a:ext cx="652374" cy="6431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756E84-41D7-4286-A2C1-6CAC3FC354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63" y="5890959"/>
            <a:ext cx="649311" cy="6462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E12786-79A6-440B-B1C7-B623669AC9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028" y="5890959"/>
            <a:ext cx="652374" cy="6431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476D52-496B-4303-8F44-31BBD4B0C2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00" y="5893208"/>
            <a:ext cx="649311" cy="6431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3666509-166B-4A7D-9973-A34954D90F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61" y="5890959"/>
            <a:ext cx="649311" cy="6431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F16239-28A3-41D2-8398-2979360262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37" y="5890955"/>
            <a:ext cx="652374" cy="6431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FF9D391-E654-4F32-92C9-E7F9A6A960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32" y="5890955"/>
            <a:ext cx="649311" cy="6431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847767-2D42-4AE1-9A20-B84C382212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20" y="5890955"/>
            <a:ext cx="652374" cy="6431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95E4CC9-EE52-4C62-BF6F-245C78D2FB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57" y="5890955"/>
            <a:ext cx="652374" cy="6431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904EC20-2250-435E-9A40-7A63561F999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6" y="5887892"/>
            <a:ext cx="649311" cy="6431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BECADF-CF2C-41D2-8200-D08E5D4A228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4" y="5887892"/>
            <a:ext cx="652374" cy="6431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9ACE50-1466-4C10-966E-A7346815385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16" y="5895461"/>
            <a:ext cx="652374" cy="6431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A77492E-EB99-40F5-81B5-C701F216D76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98" y="5887891"/>
            <a:ext cx="652374" cy="6431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02C03B3-DBA6-430F-862D-91B56953E33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40" y="5887891"/>
            <a:ext cx="652374" cy="6431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CF4D755-518E-4614-B340-1D2434BCA4F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2" y="5887891"/>
            <a:ext cx="652374" cy="6431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F92BA55-7058-4E90-BECF-ED6B2722D0B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65" y="5887891"/>
            <a:ext cx="652374" cy="6431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BCCAE9C-BE1F-4275-A744-6DACFF9D67F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40" y="5887890"/>
            <a:ext cx="652374" cy="64318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E523B5D-A623-43C2-A288-98B5F6C78A5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51" y="5895461"/>
            <a:ext cx="652374" cy="64318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9810137-0635-4CA7-BB47-8B08CBB2D29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93" y="5895461"/>
            <a:ext cx="649311" cy="64318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2EE952D-398C-4302-B9A8-17C1BEEA102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06" y="5887890"/>
            <a:ext cx="652374" cy="64318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A2A28AF-3E53-42FB-A936-8D1928EFF5A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40" y="5895461"/>
            <a:ext cx="652374" cy="64318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0BA6C49-DD14-46BD-8979-A5D911E889F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7" y="5895461"/>
            <a:ext cx="652374" cy="64318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6D8F187-7AFF-469B-8E9D-8E17EC5B431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77" y="5895461"/>
            <a:ext cx="652374" cy="64318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B9FDDE5-6EA7-445B-A54A-1F8A16C7836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98" y="5895461"/>
            <a:ext cx="652374" cy="64318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DE961A2-883C-4BE6-BD81-FB0475C28D9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04" y="5895461"/>
            <a:ext cx="649311" cy="64318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53B6C369-44ED-4BB1-AE79-D96CC19728C4}"/>
              </a:ext>
            </a:extLst>
          </p:cNvPr>
          <p:cNvSpPr txBox="1"/>
          <p:nvPr/>
        </p:nvSpPr>
        <p:spPr>
          <a:xfrm>
            <a:off x="1281432" y="200025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83624FF-4DA3-49B9-A965-2FFF3F9F64A9}"/>
              </a:ext>
            </a:extLst>
          </p:cNvPr>
          <p:cNvSpPr txBox="1"/>
          <p:nvPr/>
        </p:nvSpPr>
        <p:spPr>
          <a:xfrm>
            <a:off x="5540712" y="238125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251883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F13108-CD4F-4630-BC74-4E565B77DDEE}"/>
              </a:ext>
            </a:extLst>
          </p:cNvPr>
          <p:cNvSpPr txBox="1"/>
          <p:nvPr/>
        </p:nvSpPr>
        <p:spPr>
          <a:xfrm>
            <a:off x="1324294" y="299680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8DCF2-24F3-4FA6-A4BC-B4B5DC92A935}"/>
              </a:ext>
            </a:extLst>
          </p:cNvPr>
          <p:cNvSpPr txBox="1"/>
          <p:nvPr/>
        </p:nvSpPr>
        <p:spPr>
          <a:xfrm>
            <a:off x="5578812" y="238124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Year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514024-CA14-4C3B-8C92-AE9CF9092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4" y="1502268"/>
            <a:ext cx="360678" cy="4978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6B7278-E939-468E-B965-CE6F3ADE5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3" y="1502266"/>
            <a:ext cx="360679" cy="4978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EAB2E3-564C-4626-9C59-6B62FF789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4" y="1500736"/>
            <a:ext cx="360678" cy="499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A8FD79-EF2F-4301-B122-914EF7CA5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71" y="3632623"/>
            <a:ext cx="616629" cy="240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17B32D-4C83-4E2C-905D-2367F2335A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0740">
            <a:off x="8247903" y="2734116"/>
            <a:ext cx="203837" cy="7420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3B5EF7-5E4B-448A-946D-B83A1153C4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89" y="2293545"/>
            <a:ext cx="388863" cy="3888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C11348-28CB-4D07-873C-378932033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47" y="3623489"/>
            <a:ext cx="616629" cy="2404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9E0B73F-0343-4F59-9FD6-E11E371A93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0740">
            <a:off x="8256679" y="2724982"/>
            <a:ext cx="203837" cy="7420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C3A072-BA06-436C-80F2-31C28B19A8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65" y="2284411"/>
            <a:ext cx="388863" cy="3888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86B98E-4CAB-4167-81C5-AA172A305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9" y="4204514"/>
            <a:ext cx="510463" cy="4822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7334CF1-9EB4-4AC9-9A07-3ACD518D5A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4" y="4195380"/>
            <a:ext cx="510463" cy="4822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CB9903-32D4-4B05-94C3-06C4840916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99" y="4186246"/>
            <a:ext cx="510463" cy="4822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FAFA64A-DDD4-49E8-AF00-0773DFAE11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98" y="4195380"/>
            <a:ext cx="510463" cy="48222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BAE930A-3B26-4ECD-B413-E43816F31F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46" y="4900613"/>
            <a:ext cx="537454" cy="53745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C89827-3FE1-4554-8D9D-AE46A933DD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22" y="4900613"/>
            <a:ext cx="537454" cy="53745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FBEA5FD-D895-4573-A0BF-A7A0FE688F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4900613"/>
            <a:ext cx="537454" cy="5374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D124B8E-8A9B-4758-B0D7-30D5DDF7C3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5673294"/>
            <a:ext cx="481445" cy="48144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A776B2A-325B-45DD-A1D3-257798860C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65" y="5673294"/>
            <a:ext cx="481445" cy="48144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40C746A-91E8-4469-A6D3-B82D130E5F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5673293"/>
            <a:ext cx="481445" cy="48144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219FB10-3DB5-4426-83B4-C966658AC6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12606" y="6210337"/>
            <a:ext cx="571337" cy="55168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25D35ED-3315-4AD0-B28E-C659F4CE5A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19219" y="6201886"/>
            <a:ext cx="571337" cy="55168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F877AAA-6D01-4159-AD6A-0F9C22724B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25832" y="6193435"/>
            <a:ext cx="571337" cy="5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4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D4CB8B-610F-45B8-83CF-43F0E04EF30B}"/>
              </a:ext>
            </a:extLst>
          </p:cNvPr>
          <p:cNvSpPr/>
          <p:nvPr/>
        </p:nvSpPr>
        <p:spPr>
          <a:xfrm>
            <a:off x="328616" y="3776664"/>
            <a:ext cx="2528887" cy="795338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6E84E8-616B-4D6B-A41A-59ABB5558CD9}"/>
              </a:ext>
            </a:extLst>
          </p:cNvPr>
          <p:cNvSpPr/>
          <p:nvPr/>
        </p:nvSpPr>
        <p:spPr>
          <a:xfrm>
            <a:off x="328615" y="4760122"/>
            <a:ext cx="2528887" cy="795338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120D8A-6AFE-40BA-9A31-F2DAD46F0740}"/>
              </a:ext>
            </a:extLst>
          </p:cNvPr>
          <p:cNvSpPr/>
          <p:nvPr/>
        </p:nvSpPr>
        <p:spPr>
          <a:xfrm>
            <a:off x="3307556" y="3776664"/>
            <a:ext cx="2528887" cy="795338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6DCF75-F1C1-46BB-B1E7-67B3FB2BF982}"/>
              </a:ext>
            </a:extLst>
          </p:cNvPr>
          <p:cNvSpPr/>
          <p:nvPr/>
        </p:nvSpPr>
        <p:spPr>
          <a:xfrm>
            <a:off x="3307555" y="4760122"/>
            <a:ext cx="2528887" cy="795338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D36551C-EE5E-4725-ADC7-B167CF2F6AF2}"/>
              </a:ext>
            </a:extLst>
          </p:cNvPr>
          <p:cNvSpPr/>
          <p:nvPr/>
        </p:nvSpPr>
        <p:spPr>
          <a:xfrm>
            <a:off x="3307554" y="5743580"/>
            <a:ext cx="2528887" cy="795338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C2EBDFD-DD17-440F-B438-24BCAC64CDFA}"/>
              </a:ext>
            </a:extLst>
          </p:cNvPr>
          <p:cNvSpPr/>
          <p:nvPr/>
        </p:nvSpPr>
        <p:spPr>
          <a:xfrm>
            <a:off x="6286498" y="3776664"/>
            <a:ext cx="2528887" cy="795338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BA59E9C-2798-4387-BCBB-03D7F73DE860}"/>
              </a:ext>
            </a:extLst>
          </p:cNvPr>
          <p:cNvSpPr/>
          <p:nvPr/>
        </p:nvSpPr>
        <p:spPr>
          <a:xfrm>
            <a:off x="6286497" y="4760122"/>
            <a:ext cx="2528887" cy="795338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Saturday</a:t>
            </a:r>
          </a:p>
        </p:txBody>
      </p:sp>
    </p:spTree>
    <p:extLst>
      <p:ext uri="{BB962C8B-B14F-4D97-AF65-F5344CB8AC3E}">
        <p14:creationId xmlns:p14="http://schemas.microsoft.com/office/powerpoint/2010/main" val="124631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FB5DFC-FBF6-45E1-B3ED-4CE388FD2354}"/>
              </a:ext>
            </a:extLst>
          </p:cNvPr>
          <p:cNvSpPr txBox="1"/>
          <p:nvPr/>
        </p:nvSpPr>
        <p:spPr>
          <a:xfrm>
            <a:off x="4467543" y="499705"/>
            <a:ext cx="4376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36A49-E44C-48F8-9D40-9B66B2D21E99}"/>
              </a:ext>
            </a:extLst>
          </p:cNvPr>
          <p:cNvSpPr txBox="1"/>
          <p:nvPr/>
        </p:nvSpPr>
        <p:spPr>
          <a:xfrm>
            <a:off x="4467544" y="1571268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8BFAD-5353-4E55-A2BA-EC50C86051B2}"/>
              </a:ext>
            </a:extLst>
          </p:cNvPr>
          <p:cNvSpPr txBox="1"/>
          <p:nvPr/>
        </p:nvSpPr>
        <p:spPr>
          <a:xfrm>
            <a:off x="4467543" y="2642831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3FE702-8A7C-445A-B265-149D49F0DCBA}"/>
              </a:ext>
            </a:extLst>
          </p:cNvPr>
          <p:cNvSpPr txBox="1"/>
          <p:nvPr/>
        </p:nvSpPr>
        <p:spPr>
          <a:xfrm>
            <a:off x="4467542" y="3714394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D46AD1-5409-4573-B40A-0E58D7947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32" y="6118143"/>
            <a:ext cx="938100" cy="652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19D76B-53EF-42AD-BF9E-FD8B72A84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52" y="4741483"/>
            <a:ext cx="1119075" cy="8803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C83AEF-E04C-4C77-AB83-99FDCC088C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28" y="5841122"/>
            <a:ext cx="1157175" cy="9025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E757FE-E927-44BC-9097-6407A402F2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44" y="4715589"/>
            <a:ext cx="1040944" cy="1009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4B7772-AE02-44E7-9C76-857100953B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49" y="4853258"/>
            <a:ext cx="1122001" cy="10904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B9F1D8-F81E-4F43-93F0-2CF95220D1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4" y="6008384"/>
            <a:ext cx="1122001" cy="6707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2D61E8-BE6D-467D-8F76-E7D8C39F38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55" y="5453248"/>
            <a:ext cx="1017727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2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38A4CC-3AB9-44F7-81AA-4B993A1E4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C5EA5E-AE87-42F7-A722-C788CC07D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280A4D-760B-4352-ADDE-8338F6C92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930D84-BE16-4458-9E26-55F7E194D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3DB338-57A2-4D42-A059-B1ED65EEB0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0C37F4-8014-4C6C-AEF0-9231335CDD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823F1E-BA75-48A0-962A-DAE6F42F55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86" y="5875404"/>
            <a:ext cx="481109" cy="4581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0A9DD2-B6F1-4ADB-BAA1-6A3508A5E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A99558-88B5-4712-A22E-42656E953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CB722E-6146-4B9A-B431-090593E0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0ED5B46-5CAD-4123-A1CD-4556E74C2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0B1AA2-1895-4430-B727-570696CF27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1" y="5876676"/>
            <a:ext cx="478564" cy="4556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2E0FFC-4163-4EF9-96A8-28CD8909FF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BD93B26-B57C-45CF-A926-80D6B35F7B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86" y="5875404"/>
            <a:ext cx="481109" cy="4581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AAB4FE-6540-407D-A866-1CD644DBB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289B702-E17B-4E9D-87A8-D12095ED3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790481-F413-4909-B61A-1C58C3BF2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76CF5D0-51F7-4F59-BF21-B27836D84B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13FEDB6-C2E7-4D6C-B80B-C4C7DD9CE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1" y="5876676"/>
            <a:ext cx="478564" cy="45565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67425F6-020E-4C33-8CBB-83408A52FF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B54DE53-7A00-49A4-996D-3B301349AF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39" y="5875404"/>
            <a:ext cx="481109" cy="4581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9E896FB-310C-44C8-8E18-6AF21B1F2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F88DB5A-ED1A-4F24-9A3E-E4895D90D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E0F2D46-FE72-4335-AB4B-F6838B401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A5AE0AF-7E29-4419-AC44-643070E020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B0E5974-203F-49B7-BE46-9B3C9FC8A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E03C8A7-F10F-423E-9A0A-A930E1C296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41C0412-E975-4DA4-837D-A58A5F5E36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07" y="5875404"/>
            <a:ext cx="481109" cy="45819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E907650-675F-487F-9D46-8D7D10ADA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96DAB70-3163-41EC-89A4-3F1666428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7BCCDB4-D185-48A5-8F2E-100988C310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7572565-9DC6-4138-934D-30B9EA04A9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A969F51-2FE1-49A9-9727-D3400758D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2A82BB35-788C-481D-A5C1-97101D1253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07CCEBA-BAF5-4788-94AD-F18834E9A7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07" y="5875404"/>
            <a:ext cx="481109" cy="4581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37C2069-E984-4D66-B419-1AAA3AC99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1E5F838-2092-45E2-9999-895A52B59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A4697FC8-CF68-47D8-B8D8-E04219AF9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01930AE-2D26-48C0-ABCA-DD078B2D9A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D322C06-BC69-4256-A54C-244CA7DAE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3" y="5876676"/>
            <a:ext cx="478564" cy="45565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55FA136-C1EE-49AA-BD29-A48A8817AD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A294CED-E8CB-4183-BE80-FA6D06E02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1" y="5875404"/>
            <a:ext cx="481109" cy="458199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ABED19E5-A6E7-4911-93D6-D5054B190188}"/>
              </a:ext>
            </a:extLst>
          </p:cNvPr>
          <p:cNvSpPr txBox="1"/>
          <p:nvPr/>
        </p:nvSpPr>
        <p:spPr>
          <a:xfrm>
            <a:off x="6129656" y="833080"/>
            <a:ext cx="1533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4019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D7DF0E-FF63-4674-A8EF-B8FBC28E3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226AC-9276-428F-B184-88C5F3973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F34760-6002-4910-9806-1FE5A085E8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14B73D-EF37-4D1D-87B5-F96A076710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E25858-C4CD-46F1-B468-B7F54F3CE6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C1C767-7CC5-47E1-8B14-A1C57133FD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0CCC18-1BD9-48F8-A003-118785B9F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7590DF-EE55-4CBB-9905-935386043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03680B-6489-4451-91FE-7A1169C3EA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C66A0A-7B41-4CBE-96B8-5BEE243EFA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3871FA-F3C0-4558-A3DB-330E0A5507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5DA4DD-6935-41E1-9807-576D55A652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8ABD333-7D18-4E31-9937-3001DF9985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4762D44-801F-44DC-B0D8-A6A0E72F10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2BCCC84-78DF-49C2-B3A2-BC7BF7DDB2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B2EEB01-A821-411C-84CE-519905E003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F5769D3-8FE2-4C8A-B103-7906EA8CF8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8CB49A7-F501-4A83-B1E9-A4165F45AA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F0014A0-12B6-44EB-BD29-B4502B164E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846F556-A87B-40A7-BB5B-8AA3E10830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B91ECB8-17A4-4459-B3FF-F338253C25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5B89691-673C-4C90-84F8-6ADDBAC48A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CA5EE75-A059-4801-800E-AB3C505C34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F240A1F-43AE-4502-B1FB-0D1A36A58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27117E5-D5DA-4966-8CFB-76872E4536B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B820BDD-8532-4C2F-94CC-508C79A998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0A03340-389C-40CC-9BCD-8FD4293873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53CA2A8-C9EE-40EF-B0FD-12D9C6BE4D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0EBE59D-729C-4744-8092-CB64852AF5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4C72B69-0449-4A95-A57E-EC78B28038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2563F7E-E13C-45F9-9C04-F0DA73FE963B}"/>
              </a:ext>
            </a:extLst>
          </p:cNvPr>
          <p:cNvSpPr txBox="1"/>
          <p:nvPr/>
        </p:nvSpPr>
        <p:spPr>
          <a:xfrm>
            <a:off x="7149079" y="1542692"/>
            <a:ext cx="116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07336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C9174C7E-4810-41C6-AF5F-CBEA2D83E4BA}"/>
              </a:ext>
            </a:extLst>
          </p:cNvPr>
          <p:cNvGraphicFramePr>
            <a:graphicFrameLocks noGrp="1"/>
          </p:cNvGraphicFramePr>
          <p:nvPr/>
        </p:nvGraphicFramePr>
        <p:xfrm>
          <a:off x="1577340" y="1455420"/>
          <a:ext cx="598724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24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52120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929E4F1-109B-43BC-A913-3A5C7DD5AA45}"/>
              </a:ext>
            </a:extLst>
          </p:cNvPr>
          <p:cNvSpPr txBox="1"/>
          <p:nvPr/>
        </p:nvSpPr>
        <p:spPr>
          <a:xfrm>
            <a:off x="6332723" y="452528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81</a:t>
            </a:r>
            <a:r>
              <a:rPr lang="en-US" sz="4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st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942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32B5A50-CF28-4005-8974-465E63B60267}"/>
              </a:ext>
            </a:extLst>
          </p:cNvPr>
          <p:cNvGraphicFramePr>
            <a:graphicFrameLocks noGrp="1"/>
          </p:cNvGraphicFramePr>
          <p:nvPr/>
        </p:nvGraphicFramePr>
        <p:xfrm>
          <a:off x="1535430" y="1207203"/>
          <a:ext cx="5991370" cy="557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37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6450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317228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790228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BEDDA6F-E97E-4793-95EB-F99FCA39D14D}"/>
              </a:ext>
            </a:extLst>
          </p:cNvPr>
          <p:cNvSpPr txBox="1"/>
          <p:nvPr/>
        </p:nvSpPr>
        <p:spPr>
          <a:xfrm>
            <a:off x="6305676" y="330482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81</a:t>
            </a:r>
            <a:r>
              <a:rPr lang="en-US" sz="4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st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259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457E7791-F299-49E0-9544-111CE8D38351}"/>
              </a:ext>
            </a:extLst>
          </p:cNvPr>
          <p:cNvGraphicFramePr>
            <a:graphicFrameLocks noGrp="1"/>
          </p:cNvGraphicFramePr>
          <p:nvPr/>
        </p:nvGraphicFramePr>
        <p:xfrm>
          <a:off x="347622" y="1700331"/>
          <a:ext cx="4163920" cy="409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392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0959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E78094-491C-434F-BE23-18C12E7FDAAA}"/>
              </a:ext>
            </a:extLst>
          </p:cNvPr>
          <p:cNvGraphicFramePr>
            <a:graphicFrameLocks noGrp="1"/>
          </p:cNvGraphicFramePr>
          <p:nvPr/>
        </p:nvGraphicFramePr>
        <p:xfrm>
          <a:off x="4618604" y="1700331"/>
          <a:ext cx="4163920" cy="409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392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0959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9F54F94-9EE8-4F91-962D-33381BE2A427}"/>
              </a:ext>
            </a:extLst>
          </p:cNvPr>
          <p:cNvSpPr txBox="1"/>
          <p:nvPr/>
        </p:nvSpPr>
        <p:spPr>
          <a:xfrm>
            <a:off x="6169243" y="484824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104</a:t>
            </a:r>
            <a:r>
              <a:rPr lang="en-US" sz="4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295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731</TotalTime>
  <Words>80</Words>
  <Application>Microsoft Office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5</cp:revision>
  <dcterms:created xsi:type="dcterms:W3CDTF">2020-11-18T18:53:24Z</dcterms:created>
  <dcterms:modified xsi:type="dcterms:W3CDTF">2024-12-03T22:02:20Z</dcterms:modified>
</cp:coreProperties>
</file>