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495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0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1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56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4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5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5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8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4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5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3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2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9C3BF-9378-46EB-8B02-CAE69D9118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F061D-B660-4184-9A2E-C5A09D16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0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5623DAC7-EA94-4BD4-A090-3D1164FF5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671" y="6104559"/>
            <a:ext cx="700237" cy="67545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6D1C0B5-1D2F-4541-8E41-0B94394B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136" y="6064240"/>
            <a:ext cx="774618" cy="6903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05474D-BFE9-4145-B7EB-5F87DB49E2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425" y="6083224"/>
            <a:ext cx="753315" cy="6713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8C52C9-2A4E-453B-9327-7691ABD426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36" y="6083224"/>
            <a:ext cx="622056" cy="6286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E731B44-7D8A-4A48-8156-A689203E05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534" y="6129904"/>
            <a:ext cx="674613" cy="6746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9C10F34-343B-4D09-B033-2CD396577A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019" y="6171172"/>
            <a:ext cx="728922" cy="5920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BA06C34-B713-4AE2-840F-55E3E946CBA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909" y="6104559"/>
            <a:ext cx="688907" cy="66452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6C16F93-63B7-432F-8C44-FEA806D3296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2458" y="6110441"/>
            <a:ext cx="674613" cy="67461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5548A78-F0F4-42BE-A1DD-5697AC3A449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761" y="6039983"/>
            <a:ext cx="776993" cy="69242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FEC4CC4-3A31-4185-9E7D-E95DEE7B7FB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524" y="6104559"/>
            <a:ext cx="622056" cy="62865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FC2CA09-1CB8-4B05-97E7-C304F3D5E81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098" y="6083224"/>
            <a:ext cx="619858" cy="6286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6D2B081-F967-4F9F-9F5F-01D654673AC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2458" y="6129904"/>
            <a:ext cx="664521" cy="66452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0805E0D-877A-415D-B411-86532FBF82A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633" y="6164167"/>
            <a:ext cx="599080" cy="59908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0CD6FE6-E5AD-481C-A336-5752917C348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043" y="6171172"/>
            <a:ext cx="718210" cy="58337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2328CE82-ABFC-4EA3-85AA-7B1912AE9A8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633" y="6151342"/>
            <a:ext cx="611905" cy="611905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70BE9252-092A-4C63-89A6-B4145CE0B8B5}"/>
              </a:ext>
            </a:extLst>
          </p:cNvPr>
          <p:cNvSpPr txBox="1"/>
          <p:nvPr/>
        </p:nvSpPr>
        <p:spPr>
          <a:xfrm>
            <a:off x="557212" y="1071563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Name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2F0301E-60F4-4DB4-A114-519991A51604}"/>
              </a:ext>
            </a:extLst>
          </p:cNvPr>
          <p:cNvSpPr txBox="1"/>
          <p:nvPr/>
        </p:nvSpPr>
        <p:spPr>
          <a:xfrm>
            <a:off x="3240706" y="5298084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B050"/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84EE088-6B13-4282-A95C-91AC8F72BED5}"/>
              </a:ext>
            </a:extLst>
          </p:cNvPr>
          <p:cNvSpPr txBox="1"/>
          <p:nvPr/>
        </p:nvSpPr>
        <p:spPr>
          <a:xfrm>
            <a:off x="6096217" y="1690687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3297301-C46D-406C-A2DD-A4A48EC4D42B}"/>
              </a:ext>
            </a:extLst>
          </p:cNvPr>
          <p:cNvSpPr txBox="1"/>
          <p:nvPr/>
        </p:nvSpPr>
        <p:spPr>
          <a:xfrm>
            <a:off x="771851" y="386533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422240-CBD5-490A-9CD3-A1C1AF3EBF2C}"/>
              </a:ext>
            </a:extLst>
          </p:cNvPr>
          <p:cNvSpPr txBox="1"/>
          <p:nvPr/>
        </p:nvSpPr>
        <p:spPr>
          <a:xfrm>
            <a:off x="3432593" y="383508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86FC127-E04A-4B7C-9706-52B55FD45102}"/>
              </a:ext>
            </a:extLst>
          </p:cNvPr>
          <p:cNvSpPr txBox="1"/>
          <p:nvPr/>
        </p:nvSpPr>
        <p:spPr>
          <a:xfrm>
            <a:off x="6160010" y="386533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4DB29AF-3ADE-4B4C-8B6C-CC0B2DF9E6FF}"/>
              </a:ext>
            </a:extLst>
          </p:cNvPr>
          <p:cNvSpPr txBox="1"/>
          <p:nvPr/>
        </p:nvSpPr>
        <p:spPr>
          <a:xfrm>
            <a:off x="3448038" y="169068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91D2F5-5760-46EE-86DC-47BB4F8FEDCE}"/>
              </a:ext>
            </a:extLst>
          </p:cNvPr>
          <p:cNvSpPr txBox="1"/>
          <p:nvPr/>
        </p:nvSpPr>
        <p:spPr>
          <a:xfrm>
            <a:off x="5893310" y="3120449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B050"/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5010E2D-B041-4BB0-8D8E-63D17A8ABF06}"/>
              </a:ext>
            </a:extLst>
          </p:cNvPr>
          <p:cNvSpPr txBox="1"/>
          <p:nvPr/>
        </p:nvSpPr>
        <p:spPr>
          <a:xfrm>
            <a:off x="3181338" y="3107138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B050"/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6A93A59-91E1-4EAC-B03B-FDD987715097}"/>
              </a:ext>
            </a:extLst>
          </p:cNvPr>
          <p:cNvSpPr txBox="1"/>
          <p:nvPr/>
        </p:nvSpPr>
        <p:spPr>
          <a:xfrm>
            <a:off x="5893310" y="5305292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B050"/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6372AE7-50B0-4C7D-8794-CBA52A460692}"/>
              </a:ext>
            </a:extLst>
          </p:cNvPr>
          <p:cNvSpPr txBox="1"/>
          <p:nvPr/>
        </p:nvSpPr>
        <p:spPr>
          <a:xfrm>
            <a:off x="505151" y="5276584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B050"/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53FAC48-EDB6-4C4C-AA56-1153C37A4B37}"/>
              </a:ext>
            </a:extLst>
          </p:cNvPr>
          <p:cNvSpPr txBox="1"/>
          <p:nvPr/>
        </p:nvSpPr>
        <p:spPr>
          <a:xfrm>
            <a:off x="3581829" y="1285903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95744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D9126DB-0FBF-4896-B81E-F4488A4983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195" y="5288481"/>
            <a:ext cx="647107" cy="6260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983D62-D841-45E3-813D-828B85243B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040" y="6125836"/>
            <a:ext cx="607041" cy="6214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01BD71-8932-4EEF-B217-DB8B3685F6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311" y="6113416"/>
            <a:ext cx="634549" cy="6260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224DFC8-4875-4541-9685-57BA6A6E69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167" y="6107205"/>
            <a:ext cx="615876" cy="63229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74982A1-FEE0-4967-8E64-E44CB86CBC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483" y="6100996"/>
            <a:ext cx="627973" cy="64471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1A40C7-BD28-42FF-8941-09615CC1BFB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256" y="6058306"/>
            <a:ext cx="683476" cy="68119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7B9B729-EDD1-48AB-BD73-6ED1F942907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844" y="6113416"/>
            <a:ext cx="627973" cy="64471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F1ED5EB-97E3-4D3E-A277-EB48B26BF8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216" y="6100997"/>
            <a:ext cx="629817" cy="64471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5594242-4EB8-46F5-BF8E-D86EBA503A8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624" y="6100996"/>
            <a:ext cx="629052" cy="64471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D767A4E-D374-485E-B95B-A42C529B5761}"/>
              </a:ext>
            </a:extLst>
          </p:cNvPr>
          <p:cNvSpPr txBox="1"/>
          <p:nvPr/>
        </p:nvSpPr>
        <p:spPr>
          <a:xfrm>
            <a:off x="3240706" y="5483821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DC30C83-564F-436E-B99D-8B9DF6A48289}"/>
              </a:ext>
            </a:extLst>
          </p:cNvPr>
          <p:cNvSpPr txBox="1"/>
          <p:nvPr/>
        </p:nvSpPr>
        <p:spPr>
          <a:xfrm>
            <a:off x="6096217" y="1690687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973E00-3C88-426A-A398-DB7EAD807DBB}"/>
              </a:ext>
            </a:extLst>
          </p:cNvPr>
          <p:cNvSpPr txBox="1"/>
          <p:nvPr/>
        </p:nvSpPr>
        <p:spPr>
          <a:xfrm>
            <a:off x="771851" y="386533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724C680-7848-4A19-8745-E6124D379888}"/>
              </a:ext>
            </a:extLst>
          </p:cNvPr>
          <p:cNvSpPr txBox="1"/>
          <p:nvPr/>
        </p:nvSpPr>
        <p:spPr>
          <a:xfrm>
            <a:off x="3432593" y="383508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BB712B8-25BE-4285-95E6-AF69BD1CCD8B}"/>
              </a:ext>
            </a:extLst>
          </p:cNvPr>
          <p:cNvSpPr txBox="1"/>
          <p:nvPr/>
        </p:nvSpPr>
        <p:spPr>
          <a:xfrm>
            <a:off x="6160010" y="386533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A99359-D377-407C-9000-D0F93718EB84}"/>
              </a:ext>
            </a:extLst>
          </p:cNvPr>
          <p:cNvSpPr txBox="1"/>
          <p:nvPr/>
        </p:nvSpPr>
        <p:spPr>
          <a:xfrm>
            <a:off x="3448038" y="169068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A59B93E-3056-4BA7-BED3-597957FFBEE4}"/>
              </a:ext>
            </a:extLst>
          </p:cNvPr>
          <p:cNvSpPr txBox="1"/>
          <p:nvPr/>
        </p:nvSpPr>
        <p:spPr>
          <a:xfrm>
            <a:off x="5893310" y="3306186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925E771-04B7-4832-A2E2-D90EDD77CA51}"/>
              </a:ext>
            </a:extLst>
          </p:cNvPr>
          <p:cNvSpPr txBox="1"/>
          <p:nvPr/>
        </p:nvSpPr>
        <p:spPr>
          <a:xfrm>
            <a:off x="3181338" y="3292875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AAAFA7C-FC6E-4242-98D3-E65024A22567}"/>
              </a:ext>
            </a:extLst>
          </p:cNvPr>
          <p:cNvSpPr txBox="1"/>
          <p:nvPr/>
        </p:nvSpPr>
        <p:spPr>
          <a:xfrm>
            <a:off x="5893310" y="5491029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6C36AD7-D5F2-4D6D-B18A-A4954669E54D}"/>
              </a:ext>
            </a:extLst>
          </p:cNvPr>
          <p:cNvSpPr txBox="1"/>
          <p:nvPr/>
        </p:nvSpPr>
        <p:spPr>
          <a:xfrm>
            <a:off x="505151" y="5462321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6BBE058-C3E0-47FE-A00E-19B7D1E70BF8}"/>
              </a:ext>
            </a:extLst>
          </p:cNvPr>
          <p:cNvSpPr txBox="1"/>
          <p:nvPr/>
        </p:nvSpPr>
        <p:spPr>
          <a:xfrm>
            <a:off x="374947" y="797453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Name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92B67DE-E899-4857-B5EC-115D8F6911D1}"/>
              </a:ext>
            </a:extLst>
          </p:cNvPr>
          <p:cNvSpPr txBox="1"/>
          <p:nvPr/>
        </p:nvSpPr>
        <p:spPr>
          <a:xfrm>
            <a:off x="3354043" y="1166785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380220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1C8797D-9978-4C8B-BE7E-1B5C5A092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43527" y="6157359"/>
            <a:ext cx="800024" cy="43734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05BD3E-AB3F-4540-AACE-0F931104FC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1552" y="6146692"/>
            <a:ext cx="800024" cy="4480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A20425D-5224-47E7-8C2D-F4882CBB6A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76639" y="6146693"/>
            <a:ext cx="800024" cy="4480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C2927DD-5BE7-48EB-B677-519B00A7A4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10415" y="6157359"/>
            <a:ext cx="800024" cy="4480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EE88A3-77CC-46E5-82F6-7FB61CC3A6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05502" y="6157360"/>
            <a:ext cx="800024" cy="4480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2D072AB-6B1D-4303-A461-ED02CEF5CF41}"/>
              </a:ext>
            </a:extLst>
          </p:cNvPr>
          <p:cNvSpPr txBox="1"/>
          <p:nvPr/>
        </p:nvSpPr>
        <p:spPr>
          <a:xfrm>
            <a:off x="6096217" y="1690687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F82522-8EA6-4621-8CAD-180D7C07A668}"/>
              </a:ext>
            </a:extLst>
          </p:cNvPr>
          <p:cNvSpPr txBox="1"/>
          <p:nvPr/>
        </p:nvSpPr>
        <p:spPr>
          <a:xfrm>
            <a:off x="771851" y="386533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53FC8D-2C6F-46F0-9383-5CFF4AC350C1}"/>
              </a:ext>
            </a:extLst>
          </p:cNvPr>
          <p:cNvSpPr txBox="1"/>
          <p:nvPr/>
        </p:nvSpPr>
        <p:spPr>
          <a:xfrm>
            <a:off x="3432593" y="383508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76D2E7-3541-44B7-AFD2-06582E903F68}"/>
              </a:ext>
            </a:extLst>
          </p:cNvPr>
          <p:cNvSpPr txBox="1"/>
          <p:nvPr/>
        </p:nvSpPr>
        <p:spPr>
          <a:xfrm>
            <a:off x="6160010" y="386533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F21EB3-5861-462B-8DA5-D095804B99AB}"/>
              </a:ext>
            </a:extLst>
          </p:cNvPr>
          <p:cNvSpPr txBox="1"/>
          <p:nvPr/>
        </p:nvSpPr>
        <p:spPr>
          <a:xfrm>
            <a:off x="3448038" y="169068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F9E568E-E6ED-4084-BFA6-06B96DE45150}"/>
              </a:ext>
            </a:extLst>
          </p:cNvPr>
          <p:cNvSpPr txBox="1"/>
          <p:nvPr/>
        </p:nvSpPr>
        <p:spPr>
          <a:xfrm>
            <a:off x="461962" y="971551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Name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A219E5-1456-4A27-8939-6458EF677A3A}"/>
              </a:ext>
            </a:extLst>
          </p:cNvPr>
          <p:cNvSpPr txBox="1"/>
          <p:nvPr/>
        </p:nvSpPr>
        <p:spPr>
          <a:xfrm>
            <a:off x="3645813" y="1248205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375249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40E004-BDD4-4F85-9DA7-6BB49E5DD2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195" y="5288481"/>
            <a:ext cx="647107" cy="62608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7386B73-C9B7-4A52-92D3-A64FE55B9A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040" y="6125836"/>
            <a:ext cx="607041" cy="62140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F4EEBCC-A709-40FA-8FAD-941B4E603E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311" y="6113416"/>
            <a:ext cx="634549" cy="6260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12DFD5-8542-4392-AF7E-3EE63116E3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167" y="6107205"/>
            <a:ext cx="615876" cy="63229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488F989-FB1A-4F7C-B0B1-40CAF353955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483" y="6100996"/>
            <a:ext cx="627973" cy="64471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F22A5E7-3281-4207-A034-3781FF52825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256" y="6058306"/>
            <a:ext cx="683476" cy="68119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1B6D64F-B94D-46CA-AE4A-DF59FCB5376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844" y="6113416"/>
            <a:ext cx="627973" cy="64471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FBEDDE3-AA58-4318-B3E5-53A69EFB489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216" y="6100997"/>
            <a:ext cx="629817" cy="64471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FEBD3D9-5945-4A7C-AB2E-3815BB2C0CC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624" y="6100996"/>
            <a:ext cx="629052" cy="64471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FB09A5C-84ED-4D60-AE19-A7B80344FD38}"/>
              </a:ext>
            </a:extLst>
          </p:cNvPr>
          <p:cNvSpPr txBox="1"/>
          <p:nvPr/>
        </p:nvSpPr>
        <p:spPr>
          <a:xfrm>
            <a:off x="3240706" y="5185349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0ECB3E9-2483-4710-AF91-8538BC9BE444}"/>
              </a:ext>
            </a:extLst>
          </p:cNvPr>
          <p:cNvSpPr txBox="1"/>
          <p:nvPr/>
        </p:nvSpPr>
        <p:spPr>
          <a:xfrm>
            <a:off x="6096217" y="1690687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B56C414-C1AE-4E18-BA7E-0C1E66ADCF52}"/>
              </a:ext>
            </a:extLst>
          </p:cNvPr>
          <p:cNvSpPr txBox="1"/>
          <p:nvPr/>
        </p:nvSpPr>
        <p:spPr>
          <a:xfrm>
            <a:off x="771851" y="386533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5C7A493-82C2-4A86-96E5-05A26297B003}"/>
              </a:ext>
            </a:extLst>
          </p:cNvPr>
          <p:cNvSpPr txBox="1"/>
          <p:nvPr/>
        </p:nvSpPr>
        <p:spPr>
          <a:xfrm>
            <a:off x="3432593" y="383508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306487-B167-4B9A-B90C-2A604F05920F}"/>
              </a:ext>
            </a:extLst>
          </p:cNvPr>
          <p:cNvSpPr txBox="1"/>
          <p:nvPr/>
        </p:nvSpPr>
        <p:spPr>
          <a:xfrm>
            <a:off x="6160010" y="386533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A291BA4-FF84-4F48-872C-4E1D312AD4E1}"/>
              </a:ext>
            </a:extLst>
          </p:cNvPr>
          <p:cNvSpPr txBox="1"/>
          <p:nvPr/>
        </p:nvSpPr>
        <p:spPr>
          <a:xfrm>
            <a:off x="3448038" y="1690686"/>
            <a:ext cx="238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Title</a:t>
            </a: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U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1F3AD98-4413-4D1A-B512-CCF307770509}"/>
              </a:ext>
            </a:extLst>
          </p:cNvPr>
          <p:cNvSpPr txBox="1"/>
          <p:nvPr/>
        </p:nvSpPr>
        <p:spPr>
          <a:xfrm>
            <a:off x="5893310" y="3007714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973C67-2340-4D5F-ACC1-97B445E98B21}"/>
              </a:ext>
            </a:extLst>
          </p:cNvPr>
          <p:cNvSpPr txBox="1"/>
          <p:nvPr/>
        </p:nvSpPr>
        <p:spPr>
          <a:xfrm>
            <a:off x="3181338" y="2994403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F3A36B1-141D-4A58-AB1E-D7EB0F2B4A4B}"/>
              </a:ext>
            </a:extLst>
          </p:cNvPr>
          <p:cNvSpPr txBox="1"/>
          <p:nvPr/>
        </p:nvSpPr>
        <p:spPr>
          <a:xfrm>
            <a:off x="5893310" y="5192557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8585157-8DE9-46A0-95DB-5C991A4BD569}"/>
              </a:ext>
            </a:extLst>
          </p:cNvPr>
          <p:cNvSpPr txBox="1"/>
          <p:nvPr/>
        </p:nvSpPr>
        <p:spPr>
          <a:xfrm>
            <a:off x="505151" y="5163849"/>
            <a:ext cx="26526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Answer here</a:t>
            </a:r>
          </a:p>
          <a:p>
            <a:endParaRPr lang="en-US" sz="13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en-US" sz="13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1CED89B-3AA8-4F87-BFC9-CF3497115F97}"/>
              </a:ext>
            </a:extLst>
          </p:cNvPr>
          <p:cNvSpPr txBox="1"/>
          <p:nvPr/>
        </p:nvSpPr>
        <p:spPr>
          <a:xfrm>
            <a:off x="374947" y="647701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Name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EF23382-2BDD-49D2-9FF7-238728F664A5}"/>
              </a:ext>
            </a:extLst>
          </p:cNvPr>
          <p:cNvSpPr txBox="1"/>
          <p:nvPr/>
        </p:nvSpPr>
        <p:spPr>
          <a:xfrm>
            <a:off x="3402066" y="1105231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1946990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62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8</cp:revision>
  <dcterms:created xsi:type="dcterms:W3CDTF">2020-09-17T17:22:18Z</dcterms:created>
  <dcterms:modified xsi:type="dcterms:W3CDTF">2020-09-17T23:55:15Z</dcterms:modified>
</cp:coreProperties>
</file>