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128016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0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48" y="151"/>
      </p:cViewPr>
      <p:guideLst>
        <p:guide orient="horz" pos="2160"/>
        <p:guide pos="40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122363"/>
            <a:ext cx="9601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3602038"/>
            <a:ext cx="96012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23590-3F35-4365-A59B-657DA17E6401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4975-4132-4483-BD06-072C7F875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220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23590-3F35-4365-A59B-657DA17E6401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4975-4132-4483-BD06-072C7F875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565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5" y="365125"/>
            <a:ext cx="276034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0" y="365125"/>
            <a:ext cx="812101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23590-3F35-4365-A59B-657DA17E6401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4975-4132-4483-BD06-072C7F875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582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23590-3F35-4365-A59B-657DA17E6401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4975-4132-4483-BD06-072C7F875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05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1709739"/>
            <a:ext cx="1104138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4589464"/>
            <a:ext cx="1104138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23590-3F35-4365-A59B-657DA17E6401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4975-4132-4483-BD06-072C7F875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54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1825625"/>
            <a:ext cx="544068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1825625"/>
            <a:ext cx="544068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23590-3F35-4365-A59B-657DA17E6401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4975-4132-4483-BD06-072C7F875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99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365126"/>
            <a:ext cx="1104138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8" y="1681163"/>
            <a:ext cx="54156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8" y="2505075"/>
            <a:ext cx="541567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0" y="1681163"/>
            <a:ext cx="544234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0" y="2505075"/>
            <a:ext cx="544234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23590-3F35-4365-A59B-657DA17E6401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4975-4132-4483-BD06-072C7F875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743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23590-3F35-4365-A59B-657DA17E6401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4975-4132-4483-BD06-072C7F875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206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23590-3F35-4365-A59B-657DA17E6401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4975-4132-4483-BD06-072C7F875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161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457200"/>
            <a:ext cx="41288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987426"/>
            <a:ext cx="648081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057400"/>
            <a:ext cx="41288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23590-3F35-4365-A59B-657DA17E6401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4975-4132-4483-BD06-072C7F875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23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457200"/>
            <a:ext cx="41288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987426"/>
            <a:ext cx="648081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057400"/>
            <a:ext cx="41288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23590-3F35-4365-A59B-657DA17E6401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B4975-4132-4483-BD06-072C7F875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504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365126"/>
            <a:ext cx="110413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1825625"/>
            <a:ext cx="1104138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6356351"/>
            <a:ext cx="28803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23590-3F35-4365-A59B-657DA17E6401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6356351"/>
            <a:ext cx="43205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6356351"/>
            <a:ext cx="28803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B4975-4132-4483-BD06-072C7F875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960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FD02BC39-0DFB-4787-B616-49199ED0980F}"/>
              </a:ext>
            </a:extLst>
          </p:cNvPr>
          <p:cNvGrpSpPr/>
          <p:nvPr/>
        </p:nvGrpSpPr>
        <p:grpSpPr>
          <a:xfrm>
            <a:off x="6420126" y="4535125"/>
            <a:ext cx="2051980" cy="2056169"/>
            <a:chOff x="6420126" y="4535125"/>
            <a:chExt cx="2051980" cy="205616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E190EA1-090F-4B0F-A641-9EA087282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0126" y="4535125"/>
              <a:ext cx="2043988" cy="2056169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38C88B9-6E93-47DC-959C-9F83F4123ECB}"/>
                </a:ext>
              </a:extLst>
            </p:cNvPr>
            <p:cNvSpPr txBox="1"/>
            <p:nvPr/>
          </p:nvSpPr>
          <p:spPr>
            <a:xfrm>
              <a:off x="7420215" y="4642526"/>
              <a:ext cx="10518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meter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7948955-50FF-4C2D-95D1-BEFFDB3EE7AB}"/>
              </a:ext>
            </a:extLst>
          </p:cNvPr>
          <p:cNvGrpSpPr/>
          <p:nvPr/>
        </p:nvGrpSpPr>
        <p:grpSpPr>
          <a:xfrm>
            <a:off x="6389694" y="2396043"/>
            <a:ext cx="2061041" cy="2056169"/>
            <a:chOff x="6394709" y="2400915"/>
            <a:chExt cx="2061041" cy="20561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7F37CF5-EB4B-41C3-BC60-B19499472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4709" y="2400915"/>
              <a:ext cx="2061041" cy="205616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A2AE49B-2762-491C-88A7-7194D49A43C9}"/>
                </a:ext>
              </a:extLst>
            </p:cNvPr>
            <p:cNvSpPr txBox="1"/>
            <p:nvPr/>
          </p:nvSpPr>
          <p:spPr>
            <a:xfrm>
              <a:off x="7561446" y="2701203"/>
              <a:ext cx="6783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geo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86BE618-6B67-4585-9A2B-92CDF4DD6FBF}"/>
              </a:ext>
            </a:extLst>
          </p:cNvPr>
          <p:cNvGrpSpPr/>
          <p:nvPr/>
        </p:nvGrpSpPr>
        <p:grpSpPr>
          <a:xfrm>
            <a:off x="6406889" y="256961"/>
            <a:ext cx="2048861" cy="2056169"/>
            <a:chOff x="6420126" y="266706"/>
            <a:chExt cx="2048861" cy="205616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643E645-BAA9-471B-AD0A-BBE9B20BA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0126" y="266706"/>
              <a:ext cx="2048861" cy="2056169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28D35EB-E8F4-457F-9E87-40857B963345}"/>
                </a:ext>
              </a:extLst>
            </p:cNvPr>
            <p:cNvSpPr txBox="1"/>
            <p:nvPr/>
          </p:nvSpPr>
          <p:spPr>
            <a:xfrm>
              <a:off x="6705666" y="379601"/>
              <a:ext cx="9957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graph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C99FD92-BF4D-4B4C-BEB9-D30F7AB34B09}"/>
              </a:ext>
            </a:extLst>
          </p:cNvPr>
          <p:cNvGrpSpPr/>
          <p:nvPr/>
        </p:nvGrpSpPr>
        <p:grpSpPr>
          <a:xfrm>
            <a:off x="8523423" y="4535125"/>
            <a:ext cx="2061041" cy="2053733"/>
            <a:chOff x="8523423" y="4535125"/>
            <a:chExt cx="2061041" cy="205373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0D19230-F262-4C65-A05E-98848A783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3423" y="4535125"/>
              <a:ext cx="2061041" cy="205373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D61A273-0EE3-4E42-AC3B-B1AC0367DC25}"/>
                </a:ext>
              </a:extLst>
            </p:cNvPr>
            <p:cNvSpPr txBox="1"/>
            <p:nvPr/>
          </p:nvSpPr>
          <p:spPr>
            <a:xfrm>
              <a:off x="9489038" y="5731547"/>
              <a:ext cx="10005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Comic Sans MS" panose="030F0702030302020204" pitchFamily="66" charset="0"/>
                </a:rPr>
                <a:t>sphere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AB4DCDD-1302-4E15-9788-13EAE4844DB9}"/>
              </a:ext>
            </a:extLst>
          </p:cNvPr>
          <p:cNvGrpSpPr/>
          <p:nvPr/>
        </p:nvGrpSpPr>
        <p:grpSpPr>
          <a:xfrm>
            <a:off x="8540476" y="2425691"/>
            <a:ext cx="2043988" cy="2053733"/>
            <a:chOff x="8523423" y="2403351"/>
            <a:chExt cx="2043988" cy="205373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2699D6A-68D0-4AB0-9148-BCA88770B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3423" y="2403351"/>
              <a:ext cx="2043988" cy="2053733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7B6BC11-3F7E-4D63-874F-2A2C2804C4D7}"/>
                </a:ext>
              </a:extLst>
            </p:cNvPr>
            <p:cNvSpPr txBox="1"/>
            <p:nvPr/>
          </p:nvSpPr>
          <p:spPr>
            <a:xfrm>
              <a:off x="9007932" y="3706082"/>
              <a:ext cx="6158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bio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B8AB134-2E66-44FC-AF10-157A0F07E8C1}"/>
              </a:ext>
            </a:extLst>
          </p:cNvPr>
          <p:cNvGrpSpPr/>
          <p:nvPr/>
        </p:nvGrpSpPr>
        <p:grpSpPr>
          <a:xfrm>
            <a:off x="8535603" y="249653"/>
            <a:ext cx="2048861" cy="2053733"/>
            <a:chOff x="8523423" y="266706"/>
            <a:chExt cx="2048861" cy="205373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1BEBCA6-B921-4BCE-8CAD-E933963E6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3423" y="266706"/>
              <a:ext cx="2048861" cy="2053733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3C3C238-7FED-4E0C-906D-60042BD2206C}"/>
                </a:ext>
              </a:extLst>
            </p:cNvPr>
            <p:cNvSpPr txBox="1"/>
            <p:nvPr/>
          </p:nvSpPr>
          <p:spPr>
            <a:xfrm>
              <a:off x="8536338" y="1652349"/>
              <a:ext cx="9957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photo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E9F9054-5AEB-4BCD-860A-579141CCE84F}"/>
              </a:ext>
            </a:extLst>
          </p:cNvPr>
          <p:cNvGrpSpPr/>
          <p:nvPr/>
        </p:nvGrpSpPr>
        <p:grpSpPr>
          <a:xfrm>
            <a:off x="10635084" y="2420404"/>
            <a:ext cx="2043988" cy="2036680"/>
            <a:chOff x="10652834" y="2420404"/>
            <a:chExt cx="2043988" cy="203668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181603E-7B62-491F-B524-12FF46B21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2834" y="2420404"/>
              <a:ext cx="2043988" cy="203668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FA7A984-B742-43DE-8057-0A4F79C86012}"/>
                </a:ext>
              </a:extLst>
            </p:cNvPr>
            <p:cNvSpPr txBox="1"/>
            <p:nvPr/>
          </p:nvSpPr>
          <p:spPr>
            <a:xfrm>
              <a:off x="10889813" y="2932035"/>
              <a:ext cx="11160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</a:rPr>
                <a:t>phobia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1AC4E9E-BCED-4B97-A966-167275D68F3F}"/>
              </a:ext>
            </a:extLst>
          </p:cNvPr>
          <p:cNvGrpSpPr/>
          <p:nvPr/>
        </p:nvGrpSpPr>
        <p:grpSpPr>
          <a:xfrm>
            <a:off x="10652137" y="4535125"/>
            <a:ext cx="2061041" cy="2036679"/>
            <a:chOff x="10652137" y="4535125"/>
            <a:chExt cx="2061041" cy="203667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D9A919F-ECC8-497A-B182-6810167DD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2137" y="4535125"/>
              <a:ext cx="2061041" cy="2036679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5CD81A1-1684-4D3B-B67F-22BC4A68A067}"/>
                </a:ext>
              </a:extLst>
            </p:cNvPr>
            <p:cNvSpPr txBox="1"/>
            <p:nvPr/>
          </p:nvSpPr>
          <p:spPr>
            <a:xfrm>
              <a:off x="10806935" y="6007206"/>
              <a:ext cx="7473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2"/>
                  </a:solidFill>
                  <a:latin typeface="Comic Sans MS" panose="030F0702030302020204" pitchFamily="66" charset="0"/>
                </a:rPr>
                <a:t>cycl</a:t>
              </a:r>
              <a:endParaRPr lang="en-US" sz="2400" dirty="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786EC60-5446-4FF4-9C4B-D552D487D83C}"/>
              </a:ext>
            </a:extLst>
          </p:cNvPr>
          <p:cNvGrpSpPr/>
          <p:nvPr/>
        </p:nvGrpSpPr>
        <p:grpSpPr>
          <a:xfrm>
            <a:off x="10652137" y="266706"/>
            <a:ext cx="2048861" cy="2036680"/>
            <a:chOff x="10652137" y="266706"/>
            <a:chExt cx="2048861" cy="203668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AF13BC8-9546-41DD-9DC5-1D59605AB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2137" y="266706"/>
              <a:ext cx="2048861" cy="203668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F202E35-1895-4655-AA35-9DB4F6466C54}"/>
                </a:ext>
              </a:extLst>
            </p:cNvPr>
            <p:cNvSpPr txBox="1"/>
            <p:nvPr/>
          </p:nvSpPr>
          <p:spPr>
            <a:xfrm>
              <a:off x="11608106" y="1702923"/>
              <a:ext cx="9925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chemeClr val="accent2"/>
                  </a:solidFill>
                  <a:latin typeface="Comic Sans MS" panose="030F0702030302020204" pitchFamily="66" charset="0"/>
                </a:rPr>
                <a:t>chron</a:t>
              </a:r>
              <a:endParaRPr lang="en-US" sz="2400" dirty="0">
                <a:solidFill>
                  <a:schemeClr val="accent2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87395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</TotalTime>
  <Words>9</Words>
  <Application>Microsoft Office PowerPoint</Application>
  <PresentationFormat>Custom</PresentationFormat>
  <Paragraphs>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Cathy Henry</dc:creator>
  <cp:lastModifiedBy>Cathy Henry</cp:lastModifiedBy>
  <cp:revision>3</cp:revision>
  <dcterms:created xsi:type="dcterms:W3CDTF">2020-10-26T18:39:58Z</dcterms:created>
  <dcterms:modified xsi:type="dcterms:W3CDTF">2020-10-26T19:08:08Z</dcterms:modified>
</cp:coreProperties>
</file>