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3" r:id="rId5"/>
    <p:sldId id="264" r:id="rId6"/>
    <p:sldId id="257" r:id="rId7"/>
    <p:sldId id="258" r:id="rId8"/>
    <p:sldId id="265" r:id="rId9"/>
    <p:sldId id="266" r:id="rId10"/>
    <p:sldId id="273" r:id="rId11"/>
    <p:sldId id="274" r:id="rId12"/>
    <p:sldId id="267" r:id="rId13"/>
    <p:sldId id="268" r:id="rId14"/>
    <p:sldId id="269" r:id="rId15"/>
    <p:sldId id="270" r:id="rId16"/>
    <p:sldId id="277" r:id="rId17"/>
    <p:sldId id="278" r:id="rId18"/>
    <p:sldId id="261" r:id="rId19"/>
    <p:sldId id="262" r:id="rId20"/>
    <p:sldId id="271" r:id="rId21"/>
    <p:sldId id="272" r:id="rId22"/>
    <p:sldId id="275" r:id="rId23"/>
    <p:sldId id="276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632" y="6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12E8-36B8-4CF3-A9E5-820E7B4490A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B578-52C1-469B-A93B-9C3B9F237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3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12E8-36B8-4CF3-A9E5-820E7B4490A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B578-52C1-469B-A93B-9C3B9F237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12E8-36B8-4CF3-A9E5-820E7B4490A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B578-52C1-469B-A93B-9C3B9F237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9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12E8-36B8-4CF3-A9E5-820E7B4490A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B578-52C1-469B-A93B-9C3B9F237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8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12E8-36B8-4CF3-A9E5-820E7B4490A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B578-52C1-469B-A93B-9C3B9F237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1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12E8-36B8-4CF3-A9E5-820E7B4490A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B578-52C1-469B-A93B-9C3B9F237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9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12E8-36B8-4CF3-A9E5-820E7B4490A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B578-52C1-469B-A93B-9C3B9F237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2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12E8-36B8-4CF3-A9E5-820E7B4490A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B578-52C1-469B-A93B-9C3B9F237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9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12E8-36B8-4CF3-A9E5-820E7B4490A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B578-52C1-469B-A93B-9C3B9F237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7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12E8-36B8-4CF3-A9E5-820E7B4490A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B578-52C1-469B-A93B-9C3B9F237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8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12E8-36B8-4CF3-A9E5-820E7B4490A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B578-52C1-469B-A93B-9C3B9F237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3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212E8-36B8-4CF3-A9E5-820E7B4490A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2B578-52C1-469B-A93B-9C3B9F237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458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1CF01481-AD88-4972-A7AD-0DE09521F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7407867" y="3791114"/>
            <a:ext cx="606562" cy="9444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1E120DD-CBC8-4826-AF07-DC9F53C32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4416797" y="5694570"/>
            <a:ext cx="558289" cy="9444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424DB8A-3E18-4BB9-924E-44C4D30C7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8092563" y="5134251"/>
            <a:ext cx="554290" cy="95934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8C21D9A-B19E-4B95-863B-92A896F69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4568860" y="3697355"/>
            <a:ext cx="606562" cy="94447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9D1CE1B-FC8D-4A81-A9B1-02C0B9270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5142290" y="4703429"/>
            <a:ext cx="554290" cy="95934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A5E0386-B7BA-4C8B-A3E6-49E18A02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5965521" y="5354888"/>
            <a:ext cx="606562" cy="94447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2B80707-383A-4839-BB01-AF72776F4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6036502" y="3697355"/>
            <a:ext cx="606562" cy="9444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3C54F10-4854-4AAC-8977-7F47072BC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7099717" y="5281637"/>
            <a:ext cx="554290" cy="9593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6F91EBA-00CF-4210-BC2F-295257006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3942973" y="4597773"/>
            <a:ext cx="558289" cy="94447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932153C-F27D-454E-A2DC-79136D086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3562845" y="3570138"/>
            <a:ext cx="558289" cy="94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1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EF1B9-7E2C-4FAD-A0D6-61EFF8D1D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40" y="5081806"/>
            <a:ext cx="978222" cy="1088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03D9B1-9454-4422-A08A-C4696479B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42" y="3721796"/>
            <a:ext cx="978222" cy="1084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B87FF0-E00A-47CA-B28E-A4EE82611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39" y="3711032"/>
            <a:ext cx="974278" cy="1084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429620-2A6E-454B-86CF-95F4EC850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92" y="3721796"/>
            <a:ext cx="978222" cy="1084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CFB5AE-1BC5-4D48-A4EB-480D876B06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85" y="3721796"/>
            <a:ext cx="978222" cy="1084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372FFE-B550-4AEA-A48F-F683E64A36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78" y="3824289"/>
            <a:ext cx="978222" cy="10847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4FB5F4-F361-4579-9D62-62645D61DC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31" y="3824289"/>
            <a:ext cx="978222" cy="10847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52AF40-BBB1-49C1-8A5B-37D29B8F7C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78" y="5028808"/>
            <a:ext cx="978222" cy="10847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6FAD2A-D802-489B-9705-5350D498E1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47" y="5028808"/>
            <a:ext cx="978222" cy="10847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B6E05F-01EA-4C96-9B01-0BAF44DFCF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16" y="5081806"/>
            <a:ext cx="978222" cy="10886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ABF268-314E-4D7A-8AEE-A07D423526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78" y="5081806"/>
            <a:ext cx="978222" cy="10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26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1CF01481-AD88-4972-A7AD-0DE09521F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7407867" y="3791114"/>
            <a:ext cx="606562" cy="9444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1E120DD-CBC8-4826-AF07-DC9F53C32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4416797" y="5694570"/>
            <a:ext cx="558289" cy="9444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424DB8A-3E18-4BB9-924E-44C4D30C7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8092563" y="5134251"/>
            <a:ext cx="554290" cy="95934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8C21D9A-B19E-4B95-863B-92A896F69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4568860" y="3697355"/>
            <a:ext cx="606562" cy="94447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9D1CE1B-FC8D-4A81-A9B1-02C0B9270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5142290" y="4703429"/>
            <a:ext cx="554290" cy="95934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A5E0386-B7BA-4C8B-A3E6-49E18A02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5965521" y="5354888"/>
            <a:ext cx="606562" cy="94447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2B80707-383A-4839-BB01-AF72776F4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6036502" y="3697355"/>
            <a:ext cx="606562" cy="9444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3C54F10-4854-4AAC-8977-7F47072BC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7099717" y="5281637"/>
            <a:ext cx="554290" cy="9593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6F91EBA-00CF-4210-BC2F-295257006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3942973" y="4597773"/>
            <a:ext cx="558289" cy="94447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932153C-F27D-454E-A2DC-79136D086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3562845" y="3570138"/>
            <a:ext cx="558289" cy="94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06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EF1B9-7E2C-4FAD-A0D6-61EFF8D1D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40" y="5081806"/>
            <a:ext cx="978222" cy="1088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03D9B1-9454-4422-A08A-C4696479B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42" y="3721796"/>
            <a:ext cx="978222" cy="1084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B87FF0-E00A-47CA-B28E-A4EE82611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39" y="3711032"/>
            <a:ext cx="974278" cy="1084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429620-2A6E-454B-86CF-95F4EC850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92" y="3721796"/>
            <a:ext cx="978222" cy="1084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CFB5AE-1BC5-4D48-A4EB-480D876B06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85" y="3721796"/>
            <a:ext cx="978222" cy="1084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372FFE-B550-4AEA-A48F-F683E64A36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78" y="3824289"/>
            <a:ext cx="978222" cy="10847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4FB5F4-F361-4579-9D62-62645D61DC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31" y="3824289"/>
            <a:ext cx="978222" cy="10847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52AF40-BBB1-49C1-8A5B-37D29B8F7C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78" y="5028808"/>
            <a:ext cx="978222" cy="10847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6FAD2A-D802-489B-9705-5350D498E1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47" y="5028808"/>
            <a:ext cx="978222" cy="10847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B6E05F-01EA-4C96-9B01-0BAF44DFCF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16" y="5081806"/>
            <a:ext cx="978222" cy="10886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ABF268-314E-4D7A-8AEE-A07D423526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78" y="5081806"/>
            <a:ext cx="978222" cy="10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3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1CF01481-AD88-4972-A7AD-0DE09521F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7407867" y="3791114"/>
            <a:ext cx="606562" cy="9444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1E120DD-CBC8-4826-AF07-DC9F53C32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4416797" y="5694570"/>
            <a:ext cx="558289" cy="9444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424DB8A-3E18-4BB9-924E-44C4D30C7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8092563" y="5134251"/>
            <a:ext cx="554290" cy="95934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8C21D9A-B19E-4B95-863B-92A896F69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4568860" y="3697355"/>
            <a:ext cx="606562" cy="94447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9D1CE1B-FC8D-4A81-A9B1-02C0B9270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5142290" y="4703429"/>
            <a:ext cx="554290" cy="95934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A5E0386-B7BA-4C8B-A3E6-49E18A02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5965521" y="5354888"/>
            <a:ext cx="606562" cy="94447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2B80707-383A-4839-BB01-AF72776F4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6036502" y="3697355"/>
            <a:ext cx="606562" cy="9444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3C54F10-4854-4AAC-8977-7F47072BC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7099717" y="5281637"/>
            <a:ext cx="554290" cy="9593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6F91EBA-00CF-4210-BC2F-295257006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3942973" y="4597773"/>
            <a:ext cx="558289" cy="94447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932153C-F27D-454E-A2DC-79136D086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3562845" y="3570138"/>
            <a:ext cx="558289" cy="94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66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EF1B9-7E2C-4FAD-A0D6-61EFF8D1D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40" y="5081806"/>
            <a:ext cx="978222" cy="1088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03D9B1-9454-4422-A08A-C4696479B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42" y="3721796"/>
            <a:ext cx="978222" cy="1084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B87FF0-E00A-47CA-B28E-A4EE82611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39" y="3711032"/>
            <a:ext cx="974278" cy="1084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429620-2A6E-454B-86CF-95F4EC850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92" y="3721796"/>
            <a:ext cx="978222" cy="1084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CFB5AE-1BC5-4D48-A4EB-480D876B06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85" y="3721796"/>
            <a:ext cx="978222" cy="1084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372FFE-B550-4AEA-A48F-F683E64A36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78" y="3824289"/>
            <a:ext cx="978222" cy="10847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4FB5F4-F361-4579-9D62-62645D61DC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31" y="3824289"/>
            <a:ext cx="978222" cy="10847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52AF40-BBB1-49C1-8A5B-37D29B8F7C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78" y="5028808"/>
            <a:ext cx="978222" cy="10847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6FAD2A-D802-489B-9705-5350D498E1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47" y="5028808"/>
            <a:ext cx="978222" cy="10847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B6E05F-01EA-4C96-9B01-0BAF44DFCF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16" y="5081806"/>
            <a:ext cx="978222" cy="10886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ABF268-314E-4D7A-8AEE-A07D423526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78" y="5081806"/>
            <a:ext cx="978222" cy="10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42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1CF01481-AD88-4972-A7AD-0DE09521F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7407867" y="3791114"/>
            <a:ext cx="606562" cy="9444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1E120DD-CBC8-4826-AF07-DC9F53C32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4416797" y="5694570"/>
            <a:ext cx="558289" cy="9444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424DB8A-3E18-4BB9-924E-44C4D30C7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8092563" y="5134251"/>
            <a:ext cx="554290" cy="95934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8C21D9A-B19E-4B95-863B-92A896F69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4568860" y="3697355"/>
            <a:ext cx="606562" cy="94447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9D1CE1B-FC8D-4A81-A9B1-02C0B9270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5142290" y="4703429"/>
            <a:ext cx="554290" cy="95934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A5E0386-B7BA-4C8B-A3E6-49E18A02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5965521" y="5354888"/>
            <a:ext cx="606562" cy="94447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2B80707-383A-4839-BB01-AF72776F4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6036502" y="3697355"/>
            <a:ext cx="606562" cy="9444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3C54F10-4854-4AAC-8977-7F47072BC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7099717" y="5281637"/>
            <a:ext cx="554290" cy="9593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6F91EBA-00CF-4210-BC2F-295257006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3942973" y="4597773"/>
            <a:ext cx="558289" cy="94447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932153C-F27D-454E-A2DC-79136D086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3562845" y="3570138"/>
            <a:ext cx="558289" cy="94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23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EF1B9-7E2C-4FAD-A0D6-61EFF8D1D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40" y="5081806"/>
            <a:ext cx="978222" cy="1088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03D9B1-9454-4422-A08A-C4696479B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42" y="3721796"/>
            <a:ext cx="978222" cy="1084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B87FF0-E00A-47CA-B28E-A4EE82611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39" y="3711032"/>
            <a:ext cx="974278" cy="1084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429620-2A6E-454B-86CF-95F4EC850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92" y="3721796"/>
            <a:ext cx="978222" cy="1084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CFB5AE-1BC5-4D48-A4EB-480D876B06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85" y="3721796"/>
            <a:ext cx="978222" cy="1084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372FFE-B550-4AEA-A48F-F683E64A36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78" y="3824289"/>
            <a:ext cx="978222" cy="10847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4FB5F4-F361-4579-9D62-62645D61DC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31" y="3824289"/>
            <a:ext cx="978222" cy="10847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52AF40-BBB1-49C1-8A5B-37D29B8F7C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78" y="5028808"/>
            <a:ext cx="978222" cy="10847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6FAD2A-D802-489B-9705-5350D498E1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47" y="5028808"/>
            <a:ext cx="978222" cy="10847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B6E05F-01EA-4C96-9B01-0BAF44DFCF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16" y="5081806"/>
            <a:ext cx="978222" cy="10886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ABF268-314E-4D7A-8AEE-A07D423526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78" y="5081806"/>
            <a:ext cx="978222" cy="10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1CF01481-AD88-4972-A7AD-0DE09521F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7407867" y="3791114"/>
            <a:ext cx="606562" cy="9444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1E120DD-CBC8-4826-AF07-DC9F53C32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4416797" y="5694570"/>
            <a:ext cx="558289" cy="9444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424DB8A-3E18-4BB9-924E-44C4D30C7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8092563" y="5134251"/>
            <a:ext cx="554290" cy="95934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8C21D9A-B19E-4B95-863B-92A896F69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4568860" y="3697355"/>
            <a:ext cx="606562" cy="94447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9D1CE1B-FC8D-4A81-A9B1-02C0B9270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5142290" y="4703429"/>
            <a:ext cx="554290" cy="95934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A5E0386-B7BA-4C8B-A3E6-49E18A02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5965521" y="5354888"/>
            <a:ext cx="606562" cy="94447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2B80707-383A-4839-BB01-AF72776F4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6036502" y="3697355"/>
            <a:ext cx="606562" cy="9444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3C54F10-4854-4AAC-8977-7F47072BC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7099717" y="5281637"/>
            <a:ext cx="554290" cy="9593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6F91EBA-00CF-4210-BC2F-295257006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3942973" y="4597773"/>
            <a:ext cx="558289" cy="94447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932153C-F27D-454E-A2DC-79136D086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3562845" y="3570138"/>
            <a:ext cx="558289" cy="94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75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EF1B9-7E2C-4FAD-A0D6-61EFF8D1D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40" y="5081806"/>
            <a:ext cx="978222" cy="1088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03D9B1-9454-4422-A08A-C4696479B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42" y="3721796"/>
            <a:ext cx="978222" cy="1084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B87FF0-E00A-47CA-B28E-A4EE82611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39" y="3711032"/>
            <a:ext cx="974278" cy="1084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429620-2A6E-454B-86CF-95F4EC850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92" y="3721796"/>
            <a:ext cx="978222" cy="1084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CFB5AE-1BC5-4D48-A4EB-480D876B06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85" y="3721796"/>
            <a:ext cx="978222" cy="1084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372FFE-B550-4AEA-A48F-F683E64A36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78" y="3824289"/>
            <a:ext cx="978222" cy="10847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4FB5F4-F361-4579-9D62-62645D61DC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31" y="3824289"/>
            <a:ext cx="978222" cy="10847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52AF40-BBB1-49C1-8A5B-37D29B8F7C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78" y="5028808"/>
            <a:ext cx="978222" cy="10847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6FAD2A-D802-489B-9705-5350D498E1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47" y="5028808"/>
            <a:ext cx="978222" cy="10847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B6E05F-01EA-4C96-9B01-0BAF44DFCF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16" y="5081806"/>
            <a:ext cx="978222" cy="10886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ABF268-314E-4D7A-8AEE-A07D423526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78" y="5081806"/>
            <a:ext cx="978222" cy="10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1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1CF01481-AD88-4972-A7AD-0DE09521F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7407867" y="3791114"/>
            <a:ext cx="606562" cy="9444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1E120DD-CBC8-4826-AF07-DC9F53C32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4416797" y="5694570"/>
            <a:ext cx="558289" cy="9444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424DB8A-3E18-4BB9-924E-44C4D30C7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8092563" y="5134251"/>
            <a:ext cx="554290" cy="95934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8C21D9A-B19E-4B95-863B-92A896F69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4568860" y="3697355"/>
            <a:ext cx="606562" cy="94447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9D1CE1B-FC8D-4A81-A9B1-02C0B9270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5142290" y="4703429"/>
            <a:ext cx="554290" cy="95934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A5E0386-B7BA-4C8B-A3E6-49E18A02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5965521" y="5354888"/>
            <a:ext cx="606562" cy="94447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2B80707-383A-4839-BB01-AF72776F4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6036502" y="3697355"/>
            <a:ext cx="606562" cy="9444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3C54F10-4854-4AAC-8977-7F47072BC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7099717" y="5281637"/>
            <a:ext cx="554290" cy="9593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6F91EBA-00CF-4210-BC2F-295257006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3942973" y="4597773"/>
            <a:ext cx="558289" cy="94447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932153C-F27D-454E-A2DC-79136D086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3562845" y="3570138"/>
            <a:ext cx="558289" cy="94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0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1CF01481-AD88-4972-A7AD-0DE09521F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7407867" y="3791114"/>
            <a:ext cx="606562" cy="9444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1E120DD-CBC8-4826-AF07-DC9F53C32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4416797" y="5694570"/>
            <a:ext cx="558289" cy="9444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424DB8A-3E18-4BB9-924E-44C4D30C7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8092563" y="5134251"/>
            <a:ext cx="554290" cy="95934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8C21D9A-B19E-4B95-863B-92A896F69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4568860" y="3697355"/>
            <a:ext cx="606562" cy="94447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9D1CE1B-FC8D-4A81-A9B1-02C0B9270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5142290" y="4703429"/>
            <a:ext cx="554290" cy="95934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A5E0386-B7BA-4C8B-A3E6-49E18A02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5965521" y="5354888"/>
            <a:ext cx="606562" cy="94447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2B80707-383A-4839-BB01-AF72776F4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6036502" y="3697355"/>
            <a:ext cx="606562" cy="9444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3C54F10-4854-4AAC-8977-7F47072BC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7099717" y="5281637"/>
            <a:ext cx="554290" cy="9593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6F91EBA-00CF-4210-BC2F-295257006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3942973" y="4597773"/>
            <a:ext cx="558289" cy="94447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932153C-F27D-454E-A2DC-79136D086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3562845" y="3570138"/>
            <a:ext cx="558289" cy="94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67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EF1B9-7E2C-4FAD-A0D6-61EFF8D1D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40" y="5081806"/>
            <a:ext cx="978222" cy="1088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03D9B1-9454-4422-A08A-C4696479B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42" y="3721796"/>
            <a:ext cx="978222" cy="1084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B87FF0-E00A-47CA-B28E-A4EE82611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39" y="3711032"/>
            <a:ext cx="974278" cy="1084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429620-2A6E-454B-86CF-95F4EC850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92" y="3721796"/>
            <a:ext cx="978222" cy="1084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CFB5AE-1BC5-4D48-A4EB-480D876B06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85" y="3721796"/>
            <a:ext cx="978222" cy="1084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372FFE-B550-4AEA-A48F-F683E64A36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78" y="3824289"/>
            <a:ext cx="978222" cy="10847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4FB5F4-F361-4579-9D62-62645D61DC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31" y="3824289"/>
            <a:ext cx="978222" cy="10847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52AF40-BBB1-49C1-8A5B-37D29B8F7C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78" y="5028808"/>
            <a:ext cx="978222" cy="10847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6FAD2A-D802-489B-9705-5350D498E1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47" y="5028808"/>
            <a:ext cx="978222" cy="10847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B6E05F-01EA-4C96-9B01-0BAF44DFCF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16" y="5081806"/>
            <a:ext cx="978222" cy="10886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ABF268-314E-4D7A-8AEE-A07D423526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78" y="5081806"/>
            <a:ext cx="978222" cy="10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66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1CF01481-AD88-4972-A7AD-0DE09521F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7407867" y="3791114"/>
            <a:ext cx="606562" cy="9444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1E120DD-CBC8-4826-AF07-DC9F53C32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4416797" y="5694570"/>
            <a:ext cx="558289" cy="9444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424DB8A-3E18-4BB9-924E-44C4D30C7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8092563" y="5134251"/>
            <a:ext cx="554290" cy="95934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8C21D9A-B19E-4B95-863B-92A896F69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4568860" y="3697355"/>
            <a:ext cx="606562" cy="94447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9D1CE1B-FC8D-4A81-A9B1-02C0B9270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5142290" y="4703429"/>
            <a:ext cx="554290" cy="95934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A5E0386-B7BA-4C8B-A3E6-49E18A02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5965521" y="5354888"/>
            <a:ext cx="606562" cy="94447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2B80707-383A-4839-BB01-AF72776F4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6036502" y="3697355"/>
            <a:ext cx="606562" cy="9444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3C54F10-4854-4AAC-8977-7F47072BC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7099717" y="5281637"/>
            <a:ext cx="554290" cy="9593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6F91EBA-00CF-4210-BC2F-295257006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3942973" y="4597773"/>
            <a:ext cx="558289" cy="94447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932153C-F27D-454E-A2DC-79136D086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3562845" y="3570138"/>
            <a:ext cx="558289" cy="94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13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EF1B9-7E2C-4FAD-A0D6-61EFF8D1D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40" y="5081806"/>
            <a:ext cx="978222" cy="1088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03D9B1-9454-4422-A08A-C4696479B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42" y="3721796"/>
            <a:ext cx="978222" cy="1084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B87FF0-E00A-47CA-B28E-A4EE82611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39" y="3711032"/>
            <a:ext cx="974278" cy="1084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429620-2A6E-454B-86CF-95F4EC850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92" y="3721796"/>
            <a:ext cx="978222" cy="1084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CFB5AE-1BC5-4D48-A4EB-480D876B06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85" y="3721796"/>
            <a:ext cx="978222" cy="1084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372FFE-B550-4AEA-A48F-F683E64A36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78" y="3824289"/>
            <a:ext cx="978222" cy="10847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4FB5F4-F361-4579-9D62-62645D61DC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31" y="3824289"/>
            <a:ext cx="978222" cy="10847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52AF40-BBB1-49C1-8A5B-37D29B8F7C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78" y="5028808"/>
            <a:ext cx="978222" cy="10847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6FAD2A-D802-489B-9705-5350D498E1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47" y="5028808"/>
            <a:ext cx="978222" cy="10847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B6E05F-01EA-4C96-9B01-0BAF44DFCF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16" y="5081806"/>
            <a:ext cx="978222" cy="10886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ABF268-314E-4D7A-8AEE-A07D423526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78" y="5081806"/>
            <a:ext cx="978222" cy="10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67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25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EF1B9-7E2C-4FAD-A0D6-61EFF8D1D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40" y="5081806"/>
            <a:ext cx="978222" cy="1088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03D9B1-9454-4422-A08A-C4696479B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42" y="3721796"/>
            <a:ext cx="978222" cy="1084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B87FF0-E00A-47CA-B28E-A4EE82611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39" y="3711032"/>
            <a:ext cx="974278" cy="1084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429620-2A6E-454B-86CF-95F4EC850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92" y="3721796"/>
            <a:ext cx="978222" cy="1084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CFB5AE-1BC5-4D48-A4EB-480D876B06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85" y="3721796"/>
            <a:ext cx="978222" cy="1084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372FFE-B550-4AEA-A48F-F683E64A36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78" y="3824289"/>
            <a:ext cx="978222" cy="10847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4FB5F4-F361-4579-9D62-62645D61DC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31" y="3824289"/>
            <a:ext cx="978222" cy="10847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52AF40-BBB1-49C1-8A5B-37D29B8F7C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78" y="5028808"/>
            <a:ext cx="978222" cy="10847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6FAD2A-D802-489B-9705-5350D498E1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47" y="5028808"/>
            <a:ext cx="978222" cy="10847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B6E05F-01EA-4C96-9B01-0BAF44DFCF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16" y="5081806"/>
            <a:ext cx="978222" cy="10886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ABF268-314E-4D7A-8AEE-A07D423526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78" y="5081806"/>
            <a:ext cx="978222" cy="10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28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1CF01481-AD88-4972-A7AD-0DE09521F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7407867" y="3791114"/>
            <a:ext cx="606562" cy="9444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1E120DD-CBC8-4826-AF07-DC9F53C32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4416797" y="5694570"/>
            <a:ext cx="558289" cy="9444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424DB8A-3E18-4BB9-924E-44C4D30C7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8092563" y="5134251"/>
            <a:ext cx="554290" cy="95934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8C21D9A-B19E-4B95-863B-92A896F69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4568860" y="3697355"/>
            <a:ext cx="606562" cy="94447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9D1CE1B-FC8D-4A81-A9B1-02C0B9270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5142290" y="4703429"/>
            <a:ext cx="554290" cy="95934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A5E0386-B7BA-4C8B-A3E6-49E18A02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5965521" y="5354888"/>
            <a:ext cx="606562" cy="94447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2B80707-383A-4839-BB01-AF72776F4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6036502" y="3697355"/>
            <a:ext cx="606562" cy="9444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3C54F10-4854-4AAC-8977-7F47072BC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7099717" y="5281637"/>
            <a:ext cx="554290" cy="9593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6F91EBA-00CF-4210-BC2F-295257006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3942973" y="4597773"/>
            <a:ext cx="558289" cy="94447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932153C-F27D-454E-A2DC-79136D086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3562845" y="3570138"/>
            <a:ext cx="558289" cy="94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1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EF1B9-7E2C-4FAD-A0D6-61EFF8D1D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40" y="5081806"/>
            <a:ext cx="978222" cy="1088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03D9B1-9454-4422-A08A-C4696479B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42" y="3721796"/>
            <a:ext cx="978222" cy="1084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B87FF0-E00A-47CA-B28E-A4EE82611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39" y="3711032"/>
            <a:ext cx="974278" cy="1084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429620-2A6E-454B-86CF-95F4EC850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92" y="3721796"/>
            <a:ext cx="978222" cy="1084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CFB5AE-1BC5-4D48-A4EB-480D876B06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85" y="3721796"/>
            <a:ext cx="978222" cy="1084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372FFE-B550-4AEA-A48F-F683E64A36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78" y="3824289"/>
            <a:ext cx="978222" cy="10847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4FB5F4-F361-4579-9D62-62645D61DC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31" y="3824289"/>
            <a:ext cx="978222" cy="10847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52AF40-BBB1-49C1-8A5B-37D29B8F7C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78" y="5028808"/>
            <a:ext cx="978222" cy="10847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6FAD2A-D802-489B-9705-5350D498E1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47" y="5028808"/>
            <a:ext cx="978222" cy="10847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B6E05F-01EA-4C96-9B01-0BAF44DFCF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16" y="5081806"/>
            <a:ext cx="978222" cy="10886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ABF268-314E-4D7A-8AEE-A07D423526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78" y="5081806"/>
            <a:ext cx="978222" cy="10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2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1CF01481-AD88-4972-A7AD-0DE09521F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7407867" y="3791114"/>
            <a:ext cx="606562" cy="9444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1E120DD-CBC8-4826-AF07-DC9F53C32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4416797" y="5694570"/>
            <a:ext cx="558289" cy="9444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424DB8A-3E18-4BB9-924E-44C4D30C7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8092563" y="5134251"/>
            <a:ext cx="554290" cy="95934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8C21D9A-B19E-4B95-863B-92A896F69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4568860" y="3697355"/>
            <a:ext cx="606562" cy="94447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9D1CE1B-FC8D-4A81-A9B1-02C0B9270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5142290" y="4703429"/>
            <a:ext cx="554290" cy="95934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A5E0386-B7BA-4C8B-A3E6-49E18A02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5965521" y="5354888"/>
            <a:ext cx="606562" cy="94447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2B80707-383A-4839-BB01-AF72776F4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6036502" y="3697355"/>
            <a:ext cx="606562" cy="9444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3C54F10-4854-4AAC-8977-7F47072BC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7099717" y="5281637"/>
            <a:ext cx="554290" cy="9593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6F91EBA-00CF-4210-BC2F-295257006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3942973" y="4597773"/>
            <a:ext cx="558289" cy="94447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932153C-F27D-454E-A2DC-79136D086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3562845" y="3570138"/>
            <a:ext cx="558289" cy="94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9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EF1B9-7E2C-4FAD-A0D6-61EFF8D1D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40" y="5081806"/>
            <a:ext cx="978222" cy="1088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03D9B1-9454-4422-A08A-C4696479B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42" y="3721796"/>
            <a:ext cx="978222" cy="1084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B87FF0-E00A-47CA-B28E-A4EE82611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39" y="3711032"/>
            <a:ext cx="974278" cy="1084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429620-2A6E-454B-86CF-95F4EC850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92" y="3721796"/>
            <a:ext cx="978222" cy="1084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CFB5AE-1BC5-4D48-A4EB-480D876B06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85" y="3721796"/>
            <a:ext cx="978222" cy="1084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372FFE-B550-4AEA-A48F-F683E64A36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78" y="3824289"/>
            <a:ext cx="978222" cy="10847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4FB5F4-F361-4579-9D62-62645D61DC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31" y="3824289"/>
            <a:ext cx="978222" cy="10847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52AF40-BBB1-49C1-8A5B-37D29B8F7C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78" y="5028808"/>
            <a:ext cx="978222" cy="10847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6FAD2A-D802-489B-9705-5350D498E1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47" y="5028808"/>
            <a:ext cx="978222" cy="10847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B6E05F-01EA-4C96-9B01-0BAF44DFCF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16" y="5081806"/>
            <a:ext cx="978222" cy="10886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ABF268-314E-4D7A-8AEE-A07D423526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78" y="5081806"/>
            <a:ext cx="978222" cy="10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3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1CF01481-AD88-4972-A7AD-0DE09521F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7407867" y="3791114"/>
            <a:ext cx="606562" cy="9444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1E120DD-CBC8-4826-AF07-DC9F53C32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4416797" y="5694570"/>
            <a:ext cx="558289" cy="9444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424DB8A-3E18-4BB9-924E-44C4D30C7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8092563" y="5134251"/>
            <a:ext cx="554290" cy="95934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8C21D9A-B19E-4B95-863B-92A896F69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4568860" y="3697355"/>
            <a:ext cx="606562" cy="94447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9D1CE1B-FC8D-4A81-A9B1-02C0B9270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5142290" y="4703429"/>
            <a:ext cx="554290" cy="95934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A5E0386-B7BA-4C8B-A3E6-49E18A02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5965521" y="5354888"/>
            <a:ext cx="606562" cy="94447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2B80707-383A-4839-BB01-AF72776F4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6036502" y="3697355"/>
            <a:ext cx="606562" cy="9444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3C54F10-4854-4AAC-8977-7F47072BC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89">
            <a:off x="7099717" y="5281637"/>
            <a:ext cx="554290" cy="9593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6F91EBA-00CF-4210-BC2F-295257006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3942973" y="4597773"/>
            <a:ext cx="558289" cy="94447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932153C-F27D-454E-A2DC-79136D086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110">
            <a:off x="3562845" y="3570138"/>
            <a:ext cx="558289" cy="94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9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EF1B9-7E2C-4FAD-A0D6-61EFF8D1D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40" y="5081806"/>
            <a:ext cx="978222" cy="1088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03D9B1-9454-4422-A08A-C4696479B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42" y="3721796"/>
            <a:ext cx="978222" cy="1084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B87FF0-E00A-47CA-B28E-A4EE82611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39" y="3711032"/>
            <a:ext cx="974278" cy="1084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429620-2A6E-454B-86CF-95F4EC850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92" y="3721796"/>
            <a:ext cx="978222" cy="1084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CFB5AE-1BC5-4D48-A4EB-480D876B06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85" y="3721796"/>
            <a:ext cx="978222" cy="1084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372FFE-B550-4AEA-A48F-F683E64A36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78" y="3824289"/>
            <a:ext cx="978222" cy="10847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4FB5F4-F361-4579-9D62-62645D61DC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31" y="3824289"/>
            <a:ext cx="978222" cy="10847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52AF40-BBB1-49C1-8A5B-37D29B8F7C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78" y="5028808"/>
            <a:ext cx="978222" cy="10847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6FAD2A-D802-489B-9705-5350D498E1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47" y="5028808"/>
            <a:ext cx="978222" cy="10847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B6E05F-01EA-4C96-9B01-0BAF44DFCF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16" y="5081806"/>
            <a:ext cx="978222" cy="10886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ABF268-314E-4D7A-8AEE-A07D423526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78" y="5081806"/>
            <a:ext cx="978222" cy="10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93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2</cp:revision>
  <dcterms:created xsi:type="dcterms:W3CDTF">2020-10-13T17:39:05Z</dcterms:created>
  <dcterms:modified xsi:type="dcterms:W3CDTF">2020-10-13T17:57:29Z</dcterms:modified>
</cp:coreProperties>
</file>