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"/>
  </p:notesMasterIdLst>
  <p:sldIdLst>
    <p:sldId id="256" r:id="rId2"/>
  </p:sldIdLst>
  <p:sldSz cx="128016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40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 showGuides="1">
      <p:cViewPr varScale="1">
        <p:scale>
          <a:sx n="80" d="100"/>
          <a:sy n="80" d="100"/>
        </p:scale>
        <p:origin x="574" y="43"/>
      </p:cViewPr>
      <p:guideLst>
        <p:guide orient="horz" pos="2160"/>
        <p:guide pos="403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4FDA32-350A-483D-93A0-ABE25696B730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49275" y="1143000"/>
            <a:ext cx="57594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16118F-964D-4270-908F-E65106C87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81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1122363"/>
            <a:ext cx="9601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3602038"/>
            <a:ext cx="96012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75676-482F-46C9-B418-2502FDAF6464}" type="datetime1">
              <a:rPr lang="en-US" smtClean="0"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©www.thecurriculumcorner.com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E6061-14E9-48B8-B6EA-1DE1D1405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637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4E522-7933-4C41-A550-B4E567B92269}" type="datetime1">
              <a:rPr lang="en-US" smtClean="0"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©www.thecurriculumcorner.com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E6061-14E9-48B8-B6EA-1DE1D1405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537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1145" y="365125"/>
            <a:ext cx="276034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0110" y="365125"/>
            <a:ext cx="812101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9C514-100A-4EA4-8B94-0748BA2CB5B4}" type="datetime1">
              <a:rPr lang="en-US" smtClean="0"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©www.thecurriculumcorner.com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E6061-14E9-48B8-B6EA-1DE1D1405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3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41FDD-BDE3-4BFA-9473-99E318008F50}" type="datetime1">
              <a:rPr lang="en-US" smtClean="0"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©www.thecurriculumcorner.com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E6061-14E9-48B8-B6EA-1DE1D1405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64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3443" y="1709739"/>
            <a:ext cx="1104138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3443" y="4589464"/>
            <a:ext cx="1104138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62A9A-FCE2-449A-A65B-25952AF1545F}" type="datetime1">
              <a:rPr lang="en-US" smtClean="0"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©www.thecurriculumcorner.com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E6061-14E9-48B8-B6EA-1DE1D1405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814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0110" y="1825625"/>
            <a:ext cx="544068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80810" y="1825625"/>
            <a:ext cx="544068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59F2A-6CA0-4DBB-BAF3-75D9DC653669}" type="datetime1">
              <a:rPr lang="en-US" smtClean="0"/>
              <a:t>10/27/2020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©www.thecurriculumcorner.com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E6061-14E9-48B8-B6EA-1DE1D1405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895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7" y="365126"/>
            <a:ext cx="1104138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1778" y="1681163"/>
            <a:ext cx="541567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1778" y="2505075"/>
            <a:ext cx="541567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80810" y="1681163"/>
            <a:ext cx="544234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80810" y="2505075"/>
            <a:ext cx="544234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3D19F-4355-4B5B-9798-67B578FE4551}" type="datetime1">
              <a:rPr lang="en-US" smtClean="0"/>
              <a:t>10/27/2020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©www.thecurriculumcorner.com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E6061-14E9-48B8-B6EA-1DE1D1405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033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72BE3-E442-485B-8ED2-AB559EF2D180}" type="datetime1">
              <a:rPr lang="en-US" smtClean="0"/>
              <a:t>10/27/2020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©www.thecurriculumcorner.com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E6061-14E9-48B8-B6EA-1DE1D1405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129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CD5CC-F602-4483-9881-64A69EE4EB87}" type="datetime1">
              <a:rPr lang="en-US" smtClean="0"/>
              <a:t>10/27/2020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©www.thecurriculumcorner.com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E6061-14E9-48B8-B6EA-1DE1D1405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313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457200"/>
            <a:ext cx="41288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2347" y="987426"/>
            <a:ext cx="648081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057400"/>
            <a:ext cx="412884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56C9C-A344-4C3C-A43D-7940BF724351}" type="datetime1">
              <a:rPr lang="en-US" smtClean="0"/>
              <a:t>10/27/2020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©www.thecurriculumcorner.com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E6061-14E9-48B8-B6EA-1DE1D1405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084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457200"/>
            <a:ext cx="41288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42347" y="987426"/>
            <a:ext cx="648081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057400"/>
            <a:ext cx="412884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234CD-F7CF-4227-8167-8FAD15CC82CC}" type="datetime1">
              <a:rPr lang="en-US" smtClean="0"/>
              <a:t>10/27/2020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©www.thecurriculumcorner.com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E6061-14E9-48B8-B6EA-1DE1D1405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871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0110" y="365126"/>
            <a:ext cx="1104138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110" y="1825625"/>
            <a:ext cx="1104138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0110" y="6356351"/>
            <a:ext cx="28803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9297D3-F1AB-4E82-9017-9BDFA0A59AB9}" type="datetime1">
              <a:rPr lang="en-US" smtClean="0"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40530" y="6356351"/>
            <a:ext cx="43205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©www.thecurriculumcorner.com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41130" y="6356351"/>
            <a:ext cx="28803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8E6061-14E9-48B8-B6EA-1DE1D1405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821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:a16="http://schemas.microsoft.com/office/drawing/2014/main" id="{4A56758A-8F83-4953-8E9F-59AE17704414}"/>
              </a:ext>
            </a:extLst>
          </p:cNvPr>
          <p:cNvGrpSpPr/>
          <p:nvPr/>
        </p:nvGrpSpPr>
        <p:grpSpPr>
          <a:xfrm>
            <a:off x="8538030" y="4487974"/>
            <a:ext cx="2065298" cy="2060415"/>
            <a:chOff x="8638042" y="4421297"/>
            <a:chExt cx="2065298" cy="206041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0B927A0-DBB9-4AD0-89FF-58D06D8A1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8042" y="4421297"/>
              <a:ext cx="2065298" cy="2060415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54A0462-1273-4F2F-8156-E3946277488E}"/>
                </a:ext>
              </a:extLst>
            </p:cNvPr>
            <p:cNvSpPr txBox="1"/>
            <p:nvPr/>
          </p:nvSpPr>
          <p:spPr>
            <a:xfrm>
              <a:off x="8731665" y="4468284"/>
              <a:ext cx="126509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Comic Sans MS" panose="030F0702030302020204" pitchFamily="66" charset="0"/>
                </a:rPr>
                <a:t>across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2F7001D-F8E4-4311-9972-34BF940CE89B}"/>
              </a:ext>
            </a:extLst>
          </p:cNvPr>
          <p:cNvGrpSpPr/>
          <p:nvPr/>
        </p:nvGrpSpPr>
        <p:grpSpPr>
          <a:xfrm>
            <a:off x="6414789" y="293949"/>
            <a:ext cx="2048208" cy="2060414"/>
            <a:chOff x="2295281" y="240221"/>
            <a:chExt cx="2048208" cy="206041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07982FF-B292-4B13-A415-E8E6027EE3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5281" y="240221"/>
              <a:ext cx="2048208" cy="2060414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63859BB-C377-439F-8DA2-CAF24D924229}"/>
                </a:ext>
              </a:extLst>
            </p:cNvPr>
            <p:cNvSpPr txBox="1"/>
            <p:nvPr/>
          </p:nvSpPr>
          <p:spPr>
            <a:xfrm>
              <a:off x="2424905" y="322538"/>
              <a:ext cx="5549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Comic Sans MS" panose="030F0702030302020204" pitchFamily="66" charset="0"/>
                </a:rPr>
                <a:t>re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5D009F9-B350-49D8-B193-AA651B1C216E}"/>
              </a:ext>
            </a:extLst>
          </p:cNvPr>
          <p:cNvGrpSpPr/>
          <p:nvPr/>
        </p:nvGrpSpPr>
        <p:grpSpPr>
          <a:xfrm>
            <a:off x="6409908" y="4487974"/>
            <a:ext cx="2053091" cy="2060415"/>
            <a:chOff x="6509918" y="4421297"/>
            <a:chExt cx="2053091" cy="206041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A1B3C92-4DBE-408A-851C-B30A40CAF0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9918" y="4421297"/>
              <a:ext cx="2053091" cy="2060415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959F2F3-E6BB-4148-87CE-6AA28C97A3E3}"/>
                </a:ext>
              </a:extLst>
            </p:cNvPr>
            <p:cNvSpPr txBox="1"/>
            <p:nvPr/>
          </p:nvSpPr>
          <p:spPr>
            <a:xfrm>
              <a:off x="6921905" y="4468284"/>
              <a:ext cx="9364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Comic Sans MS" panose="030F0702030302020204" pitchFamily="66" charset="0"/>
                </a:rPr>
                <a:t>semi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3D26118-FB15-481B-BD66-82B8082E1F29}"/>
              </a:ext>
            </a:extLst>
          </p:cNvPr>
          <p:cNvGrpSpPr/>
          <p:nvPr/>
        </p:nvGrpSpPr>
        <p:grpSpPr>
          <a:xfrm>
            <a:off x="8538033" y="2398604"/>
            <a:ext cx="2065297" cy="2057973"/>
            <a:chOff x="8645821" y="2331927"/>
            <a:chExt cx="2065297" cy="205797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F2C6E11-38F7-47ED-9F51-5620837193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5821" y="2331927"/>
              <a:ext cx="2065297" cy="2057973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E6E3EFC-E759-4F02-89D0-81636D7EF2AA}"/>
                </a:ext>
              </a:extLst>
            </p:cNvPr>
            <p:cNvSpPr txBox="1"/>
            <p:nvPr/>
          </p:nvSpPr>
          <p:spPr>
            <a:xfrm>
              <a:off x="8851749" y="3095962"/>
              <a:ext cx="67197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Comic Sans MS" panose="030F0702030302020204" pitchFamily="66" charset="0"/>
                </a:rPr>
                <a:t>dis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C7AEA2C-BAE4-4D4A-B618-2FEB0372C49D}"/>
              </a:ext>
            </a:extLst>
          </p:cNvPr>
          <p:cNvGrpSpPr/>
          <p:nvPr/>
        </p:nvGrpSpPr>
        <p:grpSpPr>
          <a:xfrm>
            <a:off x="10678365" y="2409361"/>
            <a:ext cx="2065297" cy="2040885"/>
            <a:chOff x="10761283" y="2349015"/>
            <a:chExt cx="2065297" cy="2040885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8A9AA1C-0E12-4CD1-8DCE-CB2EB25227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1283" y="2349015"/>
              <a:ext cx="2065297" cy="2040885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2EB0F8D-5CB2-4937-9C69-B455FC1B0B30}"/>
                </a:ext>
              </a:extLst>
            </p:cNvPr>
            <p:cNvSpPr txBox="1"/>
            <p:nvPr/>
          </p:nvSpPr>
          <p:spPr>
            <a:xfrm>
              <a:off x="11017226" y="2943789"/>
              <a:ext cx="74732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Comic Sans MS" panose="030F0702030302020204" pitchFamily="66" charset="0"/>
                </a:rPr>
                <a:t>pre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B3462CE-919B-4C6F-95A3-78DD3E52982F}"/>
              </a:ext>
            </a:extLst>
          </p:cNvPr>
          <p:cNvGrpSpPr/>
          <p:nvPr/>
        </p:nvGrpSpPr>
        <p:grpSpPr>
          <a:xfrm>
            <a:off x="10695453" y="4532093"/>
            <a:ext cx="2048208" cy="2040884"/>
            <a:chOff x="10761283" y="4421297"/>
            <a:chExt cx="2048208" cy="2040884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B61196D-9EF7-4991-B24E-77CEBD36FC3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1283" y="4421297"/>
              <a:ext cx="2048208" cy="2040884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FF3ACB6-C5DD-4DA3-B5D5-26A0A8E6BEF1}"/>
                </a:ext>
              </a:extLst>
            </p:cNvPr>
            <p:cNvSpPr txBox="1"/>
            <p:nvPr/>
          </p:nvSpPr>
          <p:spPr>
            <a:xfrm>
              <a:off x="11433807" y="5758260"/>
              <a:ext cx="7393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Comic Sans MS" panose="030F0702030302020204" pitchFamily="66" charset="0"/>
                </a:rPr>
                <a:t>mis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718FF2A-DCCD-44DA-9E7D-E1740F6C572F}"/>
              </a:ext>
            </a:extLst>
          </p:cNvPr>
          <p:cNvGrpSpPr/>
          <p:nvPr/>
        </p:nvGrpSpPr>
        <p:grpSpPr>
          <a:xfrm>
            <a:off x="10661272" y="286628"/>
            <a:ext cx="2053091" cy="2040885"/>
            <a:chOff x="10745829" y="237039"/>
            <a:chExt cx="2053091" cy="204088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9FAB1FF-540D-47D4-BADB-788B51B0DEA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45829" y="237039"/>
              <a:ext cx="2053091" cy="204088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A77C913-9A2B-48FB-A42A-3A380583BECB}"/>
                </a:ext>
              </a:extLst>
            </p:cNvPr>
            <p:cNvSpPr txBox="1"/>
            <p:nvPr/>
          </p:nvSpPr>
          <p:spPr>
            <a:xfrm>
              <a:off x="11261177" y="1563505"/>
              <a:ext cx="65915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>
                  <a:latin typeface="Comic Sans MS" panose="030F0702030302020204" pitchFamily="66" charset="0"/>
                </a:rPr>
                <a:t>uni</a:t>
              </a:r>
              <a:endParaRPr lang="en-US" sz="2800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588B991-0860-4E51-ADF4-0F87AE30BECB}"/>
              </a:ext>
            </a:extLst>
          </p:cNvPr>
          <p:cNvGrpSpPr/>
          <p:nvPr/>
        </p:nvGrpSpPr>
        <p:grpSpPr>
          <a:xfrm>
            <a:off x="6409907" y="2398604"/>
            <a:ext cx="2053090" cy="2057973"/>
            <a:chOff x="4343489" y="2312153"/>
            <a:chExt cx="2053090" cy="2057973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0624162-5C13-4054-AED9-FA4EC02F6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3489" y="2312153"/>
              <a:ext cx="2053090" cy="205797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E2E703F-9CE7-4564-A86E-688E2CFC065B}"/>
                </a:ext>
              </a:extLst>
            </p:cNvPr>
            <p:cNvSpPr txBox="1"/>
            <p:nvPr/>
          </p:nvSpPr>
          <p:spPr>
            <a:xfrm>
              <a:off x="5548494" y="3748031"/>
              <a:ext cx="75854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Comic Sans MS" panose="030F0702030302020204" pitchFamily="66" charset="0"/>
                </a:rPr>
                <a:t>sub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935A0AA-8166-41A7-9948-139B10D1F965}"/>
              </a:ext>
            </a:extLst>
          </p:cNvPr>
          <p:cNvGrpSpPr/>
          <p:nvPr/>
        </p:nvGrpSpPr>
        <p:grpSpPr>
          <a:xfrm>
            <a:off x="8538030" y="286628"/>
            <a:ext cx="2048208" cy="2057973"/>
            <a:chOff x="8646587" y="237039"/>
            <a:chExt cx="2048208" cy="205797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CA2E7FE-8C6B-4C3D-8E37-6BEBC70FA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6587" y="237039"/>
              <a:ext cx="2048208" cy="2057973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0AD31E8-187E-492A-BD66-E598E7004A22}"/>
                </a:ext>
              </a:extLst>
            </p:cNvPr>
            <p:cNvSpPr txBox="1"/>
            <p:nvPr/>
          </p:nvSpPr>
          <p:spPr>
            <a:xfrm>
              <a:off x="9724167" y="1624154"/>
              <a:ext cx="62869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Comic Sans MS" panose="030F0702030302020204" pitchFamily="66" charset="0"/>
                </a:rPr>
                <a:t>tri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15408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139</TotalTime>
  <Words>9</Words>
  <Application>Microsoft Office PowerPoint</Application>
  <PresentationFormat>Custom</PresentationFormat>
  <Paragraphs>9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Cathy Henry</dc:creator>
  <cp:lastModifiedBy>Cathy Henry</cp:lastModifiedBy>
  <cp:revision>5</cp:revision>
  <dcterms:created xsi:type="dcterms:W3CDTF">2020-10-26T17:30:03Z</dcterms:created>
  <dcterms:modified xsi:type="dcterms:W3CDTF">2020-10-27T18:55:02Z</dcterms:modified>
</cp:coreProperties>
</file>