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D1D"/>
    <a:srgbClr val="F7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3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8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3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7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5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9EAE-875B-47D3-A54B-73FDF6B78D3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21F0-95B9-486E-A740-F5F1EDFD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8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1F3C6-40C5-4943-BE97-2975BA58A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26" y="5894009"/>
            <a:ext cx="649311" cy="643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7DC7A-D8CA-4EFE-A900-49DD1EE3C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8" y="5890960"/>
            <a:ext cx="649311" cy="643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9BE9C-B1EA-4D05-AFA1-04DA69C79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" y="5887892"/>
            <a:ext cx="649311" cy="646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1B8840-EF04-48E4-865A-B15949E19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34" y="5890955"/>
            <a:ext cx="649311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565C5-EF16-491D-8FBC-26552C703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0956"/>
            <a:ext cx="652374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FB00FF-9078-4D46-A652-55A9FD48C6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17" y="5890957"/>
            <a:ext cx="649311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B7E7D3-DA97-42DD-8C5E-0B00963FD0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0958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756E84-41D7-4286-A2C1-6CAC3FC354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3" y="5890959"/>
            <a:ext cx="649311" cy="6462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E12786-79A6-440B-B1C7-B623669AC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28" y="5890959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476D52-496B-4303-8F44-31BBD4B0C2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0" y="5893208"/>
            <a:ext cx="649311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666509-166B-4A7D-9973-A34954D90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61" y="5890959"/>
            <a:ext cx="649311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F16239-28A3-41D2-8398-2979360262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37" y="5890955"/>
            <a:ext cx="652374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F9D391-E654-4F32-92C9-E7F9A6A960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32" y="5890955"/>
            <a:ext cx="649311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847767-2D42-4AE1-9A20-B84C38221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0" y="5890955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5E4CC9-EE52-4C62-BF6F-245C78D2FB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57" y="5890955"/>
            <a:ext cx="652374" cy="6431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04EC20-2250-435E-9A40-7A63561F99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6" y="5887892"/>
            <a:ext cx="649311" cy="643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BECADF-CF2C-41D2-8200-D08E5D4A22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" y="5887892"/>
            <a:ext cx="652374" cy="6431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9ACE50-1466-4C10-966E-A7346815385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16" y="5895461"/>
            <a:ext cx="652374" cy="6431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77492E-EB99-40F5-81B5-C701F216D7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87891"/>
            <a:ext cx="652374" cy="6431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2C03B3-DBA6-430F-862D-91B56953E3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40" y="5887891"/>
            <a:ext cx="652374" cy="6431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F4D755-518E-4614-B340-1D2434BCA4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52" y="5887891"/>
            <a:ext cx="652374" cy="6431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F92BA55-7058-4E90-BECF-ED6B2722D0B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5" y="5887891"/>
            <a:ext cx="652374" cy="643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BCCAE9C-BE1F-4275-A744-6DACFF9D67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0" y="5887890"/>
            <a:ext cx="652374" cy="6431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523B5D-A623-43C2-A288-98B5F6C78A5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51" y="5895461"/>
            <a:ext cx="652374" cy="6431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9810137-0635-4CA7-BB47-8B08CBB2D29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93" y="5895461"/>
            <a:ext cx="649311" cy="64318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2EE952D-398C-4302-B9A8-17C1BEEA10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06" y="5887890"/>
            <a:ext cx="652374" cy="6431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2A28AF-3E53-42FB-A936-8D1928EFF5A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0" y="5895461"/>
            <a:ext cx="652374" cy="6431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0BA6C49-DD14-46BD-8979-A5D911E889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7" y="5895461"/>
            <a:ext cx="652374" cy="6431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6D8F187-7AFF-469B-8E9D-8E17EC5B431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7" y="5895461"/>
            <a:ext cx="652374" cy="6431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B9FDDE5-6EA7-445B-A54A-1F8A16C7836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98" y="5895461"/>
            <a:ext cx="652374" cy="6431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DE961A2-883C-4BE6-BD81-FB0475C28D9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4" y="5895461"/>
            <a:ext cx="649311" cy="64318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53B6C369-44ED-4BB1-AE79-D96CC19728C4}"/>
              </a:ext>
            </a:extLst>
          </p:cNvPr>
          <p:cNvSpPr txBox="1"/>
          <p:nvPr/>
        </p:nvSpPr>
        <p:spPr>
          <a:xfrm>
            <a:off x="1281432" y="200025"/>
            <a:ext cx="309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E31D1D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83624FF-4DA3-49B9-A965-2FFF3F9F64A9}"/>
              </a:ext>
            </a:extLst>
          </p:cNvPr>
          <p:cNvSpPr txBox="1"/>
          <p:nvPr/>
        </p:nvSpPr>
        <p:spPr>
          <a:xfrm>
            <a:off x="5540712" y="238125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E31D1D"/>
                </a:solidFill>
                <a:latin typeface="Comic Sans MS" panose="030F0702030302020204" pitchFamily="66" charset="0"/>
              </a:rPr>
              <a:t>Year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A782F2-F354-A745-B748-BD8813B095BE}"/>
              </a:ext>
            </a:extLst>
          </p:cNvPr>
          <p:cNvCxnSpPr>
            <a:cxnSpLocks/>
          </p:cNvCxnSpPr>
          <p:nvPr/>
        </p:nvCxnSpPr>
        <p:spPr>
          <a:xfrm>
            <a:off x="5932514" y="2208686"/>
            <a:ext cx="0" cy="498837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83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F13108-CD4F-4630-BC74-4E565B77DDEE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E31D1D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8DCF2-24F3-4FA6-A4BC-B4B5DC92A935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E31D1D"/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14024-CA14-4C3B-8C92-AE9CF909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B7278-E939-468E-B965-CE6F3ADE5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EAB2E3-564C-4626-9C59-6B62FF789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A8FD79-EF2F-4301-B122-914EF7CA5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17B32D-4C83-4E2C-905D-2367F2335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3B5EF7-5E4B-448A-946D-B83A1153C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C11348-28CB-4D07-873C-378932033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E0B73F-0343-4F59-9FD6-E11E371A9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C3A072-BA06-436C-80F2-31C28B19A8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86B98E-4CAB-4167-81C5-AA172A305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334CF1-9EB4-4AC9-9A07-3ACD518D5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CB9903-32D4-4B05-94C3-06C4840916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AFA64A-DDD4-49E8-AF00-0773DFAE1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BAE930A-3B26-4ECD-B413-E43816F31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C89827-3FE1-4554-8D9D-AE46A933D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BEA5FD-D895-4573-A0BF-A7A0FE688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124B8E-8A9B-4758-B0D7-30D5DDF7C3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A776B2A-325B-45DD-A1D3-257798860C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0C746A-91E8-4469-A6D3-B82D130E5F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19FB10-3DB5-4426-83B4-C966658AC6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5D35ED-3315-4AD0-B28E-C659F4CE5A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877AAA-6D01-4159-AD6A-0F9C22724B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D4CB8B-610F-45B8-83CF-43F0E04EF30B}"/>
              </a:ext>
            </a:extLst>
          </p:cNvPr>
          <p:cNvSpPr/>
          <p:nvPr/>
        </p:nvSpPr>
        <p:spPr>
          <a:xfrm>
            <a:off x="328616" y="3776664"/>
            <a:ext cx="2528887" cy="795338"/>
          </a:xfrm>
          <a:prstGeom prst="roundRect">
            <a:avLst/>
          </a:prstGeom>
          <a:solidFill>
            <a:srgbClr val="F7A2A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6E84E8-616B-4D6B-A41A-59ABB5558CD9}"/>
              </a:ext>
            </a:extLst>
          </p:cNvPr>
          <p:cNvSpPr/>
          <p:nvPr/>
        </p:nvSpPr>
        <p:spPr>
          <a:xfrm>
            <a:off x="328615" y="4760122"/>
            <a:ext cx="2528887" cy="795338"/>
          </a:xfrm>
          <a:prstGeom prst="roundRect">
            <a:avLst/>
          </a:prstGeom>
          <a:solidFill>
            <a:srgbClr val="F7A2A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120D8A-6AFE-40BA-9A31-F2DAD46F0740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rgbClr val="F7A2A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6DCF75-F1C1-46BB-B1E7-67B3FB2BF982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rgbClr val="F7A2A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36551C-EE5E-4725-ADC7-B167CF2F6AF2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rgbClr val="F7A2A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2EBDFD-DD17-440F-B438-24BCAC64CDFA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rgbClr val="F7A2A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A59E9C-2798-4387-BCBB-03D7F73DE860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rgbClr val="F7A2A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124631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B5DFC-FBF6-45E1-B3ED-4CE388FD2354}"/>
              </a:ext>
            </a:extLst>
          </p:cNvPr>
          <p:cNvSpPr txBox="1"/>
          <p:nvPr/>
        </p:nvSpPr>
        <p:spPr>
          <a:xfrm>
            <a:off x="4467543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36A49-E44C-48F8-9D40-9B66B2D21E99}"/>
              </a:ext>
            </a:extLst>
          </p:cNvPr>
          <p:cNvSpPr txBox="1"/>
          <p:nvPr/>
        </p:nvSpPr>
        <p:spPr>
          <a:xfrm>
            <a:off x="4467544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BFAD-5353-4E55-A2BA-EC50C86051B2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FE702-8A7C-445A-B265-149D49F0DCBA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46AD1-5409-4573-B40A-0E58D7947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19D76B-53EF-42AD-BF9E-FD8B72A84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83AEF-E04C-4C77-AB83-99FDCC088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E757FE-E927-44BC-9097-6407A402F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4B7772-AE02-44E7-9C76-857100953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B9F1D8-F81E-4F43-93F0-2CF95220D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2D61E8-BE6D-467D-8F76-E7D8C39F3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8A4CC-3AB9-44F7-81AA-4B993A1E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5EA5E-AE87-42F7-A722-C788CC07D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80A4D-760B-4352-ADDE-8338F6C92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30D84-BE16-4458-9E26-55F7E194D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DB338-57A2-4D42-A059-B1ED65EEB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0C37F4-8014-4C6C-AEF0-9231335CD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823F1E-BA75-48A0-962A-DAE6F42F55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0A9DD2-B6F1-4ADB-BAA1-6A3508A5E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9558-88B5-4712-A22E-42656E953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B722E-6146-4B9A-B431-090593E09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ED5B46-5CAD-4123-A1CD-4556E74C2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0B1AA2-1895-4430-B727-570696CF27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2E0FFC-4163-4EF9-96A8-28CD8909F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D93B26-B57C-45CF-A926-80D6B35F7B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AB4FE-6540-407D-A866-1CD644DB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89B702-E17B-4E9D-87A8-D12095ED3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790481-F413-4909-B61A-1C58C3BF2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6CF5D0-51F7-4F59-BF21-B27836D84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13FEDB6-C2E7-4D6C-B80B-C4C7DD9CE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67425F6-020E-4C33-8CBB-83408A52F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54DE53-7A00-49A4-996D-3B301349A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9E896FB-310C-44C8-8E18-6AF21B1F2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F88DB5A-ED1A-4F24-9A3E-E4895D90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E0F2D46-FE72-4335-AB4B-F6838B401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A5AE0AF-7E29-4419-AC44-643070E02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0E5974-203F-49B7-BE46-9B3C9FC8A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E03C8A7-F10F-423E-9A0A-A930E1C29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41C0412-E975-4DA4-837D-A58A5F5E3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E907650-675F-487F-9D46-8D7D10ADA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96DAB70-3163-41EC-89A4-3F1666428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7BCCDB4-D185-48A5-8F2E-100988C31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7572565-9DC6-4138-934D-30B9EA04A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A969F51-2FE1-49A9-9727-D3400758D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A82BB35-788C-481D-A5C1-97101D125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07CCEBA-BAF5-4788-94AD-F18834E9A7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37C2069-E984-4D66-B419-1AAA3AC9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1E5F838-2092-45E2-9999-895A52B59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4697FC8-CF68-47D8-B8D8-E04219AF9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01930AE-2D26-48C0-ABCA-DD078B2D9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D322C06-BC69-4256-A54C-244CA7DAE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55FA136-C1EE-49AA-BD29-A48A8817A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A294CED-E8CB-4183-BE80-FA6D06E02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BED19E5-A6E7-4911-93D6-D5054B190188}"/>
              </a:ext>
            </a:extLst>
          </p:cNvPr>
          <p:cNvSpPr txBox="1"/>
          <p:nvPr/>
        </p:nvSpPr>
        <p:spPr>
          <a:xfrm>
            <a:off x="6129656" y="833080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401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7DF0E-FF63-4674-A8EF-B8FBC28E3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226AC-9276-428F-B184-88C5F3973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34760-6002-4910-9806-1FE5A085E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4B73D-EF37-4D1D-87B5-F96A07671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25858-C4CD-46F1-B468-B7F54F3CE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C1C767-7CC5-47E1-8B14-A1C57133FD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0CCC18-1BD9-48F8-A003-118785B9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7590DF-EE55-4CBB-9905-935386043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03680B-6489-4451-91FE-7A1169C3E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C66A0A-7B41-4CBE-96B8-5BEE243EF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3871FA-F3C0-4558-A3DB-330E0A5507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5DA4DD-6935-41E1-9807-576D55A65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ABD333-7D18-4E31-9937-3001DF9985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762D44-801F-44DC-B0D8-A6A0E72F10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2BCCC84-78DF-49C2-B3A2-BC7BF7DDB2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2EEB01-A821-411C-84CE-519905E003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5769D3-8FE2-4C8A-B103-7906EA8CF8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CB49A7-F501-4A83-B1E9-A4165F45A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0014A0-12B6-44EB-BD29-B4502B164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846F556-A87B-40A7-BB5B-8AA3E10830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B91ECB8-17A4-4459-B3FF-F338253C2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5B89691-673C-4C90-84F8-6ADDBAC48A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CA5EE75-A059-4801-800E-AB3C505C3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240A1F-43AE-4502-B1FB-0D1A36A58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7117E5-D5DA-4966-8CFB-76872E4536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820BDD-8532-4C2F-94CC-508C79A998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0A03340-389C-40CC-9BCD-8FD4293873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3CA2A8-C9EE-40EF-B0FD-12D9C6BE4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0EBE59D-729C-4744-8092-CB64852AF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4C72B69-0449-4A95-A57E-EC78B28038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2563F7E-E13C-45F9-9C04-F0DA73FE963B}"/>
              </a:ext>
            </a:extLst>
          </p:cNvPr>
          <p:cNvSpPr txBox="1"/>
          <p:nvPr/>
        </p:nvSpPr>
        <p:spPr>
          <a:xfrm>
            <a:off x="7149079" y="154269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7336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35F3C-644C-4E73-BDD3-B738ADFFFA42}"/>
              </a:ext>
            </a:extLst>
          </p:cNvPr>
          <p:cNvSpPr/>
          <p:nvPr/>
        </p:nvSpPr>
        <p:spPr>
          <a:xfrm>
            <a:off x="5849417" y="160117"/>
            <a:ext cx="1967700" cy="1113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9819C-DF14-416D-92D5-EC02CB71475F}"/>
              </a:ext>
            </a:extLst>
          </p:cNvPr>
          <p:cNvSpPr txBox="1"/>
          <p:nvPr/>
        </p:nvSpPr>
        <p:spPr>
          <a:xfrm rot="16200000">
            <a:off x="7674295" y="5557429"/>
            <a:ext cx="2018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3FF1B-DD40-4725-A13C-D7B791A806AC}"/>
              </a:ext>
            </a:extLst>
          </p:cNvPr>
          <p:cNvSpPr txBox="1"/>
          <p:nvPr/>
        </p:nvSpPr>
        <p:spPr>
          <a:xfrm>
            <a:off x="3294584" y="385599"/>
            <a:ext cx="264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The Last Time" panose="02000505000000020004" pitchFamily="2" charset="0"/>
              </a:rPr>
              <a:t>On our way to 100 days!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FB0A8-735B-44DC-8CDA-E871049A0260}"/>
              </a:ext>
            </a:extLst>
          </p:cNvPr>
          <p:cNvSpPr txBox="1"/>
          <p:nvPr/>
        </p:nvSpPr>
        <p:spPr>
          <a:xfrm>
            <a:off x="5983817" y="196340"/>
            <a:ext cx="2466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The Last Time" panose="02000505000000020004" pitchFamily="2" charset="0"/>
              </a:rPr>
              <a:t>Today is the</a:t>
            </a:r>
          </a:p>
          <a:p>
            <a:endParaRPr lang="en-US" sz="1600" dirty="0">
              <a:latin typeface="KG The Last Time" panose="02000505000000020004" pitchFamily="2" charset="0"/>
            </a:endParaRPr>
          </a:p>
          <a:p>
            <a:endParaRPr lang="en-US" sz="1600" dirty="0">
              <a:latin typeface="KG The Last Time" panose="02000505000000020004" pitchFamily="2" charset="0"/>
            </a:endParaRPr>
          </a:p>
          <a:p>
            <a:r>
              <a:rPr lang="en-US" sz="1600" dirty="0">
                <a:latin typeface="KG The Last Time" panose="02000505000000020004" pitchFamily="2" charset="0"/>
              </a:rPr>
              <a:t>day of school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FCF5912-84D0-460E-B725-E29ABA4F7FA9}"/>
              </a:ext>
            </a:extLst>
          </p:cNvPr>
          <p:cNvGraphicFramePr>
            <a:graphicFrameLocks noGrp="1"/>
          </p:cNvGraphicFramePr>
          <p:nvPr/>
        </p:nvGraphicFramePr>
        <p:xfrm>
          <a:off x="1571035" y="1442078"/>
          <a:ext cx="6096000" cy="520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328784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801454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195669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15013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5928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059108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162933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42262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788394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52672668"/>
                    </a:ext>
                  </a:extLst>
                </a:gridCol>
              </a:tblGrid>
              <a:tr h="520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97811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72594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30131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75590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86527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33599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47041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16259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417036"/>
                  </a:ext>
                </a:extLst>
              </a:tr>
              <a:tr h="52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17301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DD07A046-2483-4C3D-874B-320E90737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05300"/>
              </p:ext>
            </p:extLst>
          </p:nvPr>
        </p:nvGraphicFramePr>
        <p:xfrm>
          <a:off x="1577340" y="1455420"/>
          <a:ext cx="60731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E9FAFD9-7714-4385-AA35-E6AD228896E1}"/>
              </a:ext>
            </a:extLst>
          </p:cNvPr>
          <p:cNvSpPr txBox="1"/>
          <p:nvPr/>
        </p:nvSpPr>
        <p:spPr>
          <a:xfrm>
            <a:off x="6393180" y="39207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03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35F3C-644C-4E73-BDD3-B738ADFFFA42}"/>
              </a:ext>
            </a:extLst>
          </p:cNvPr>
          <p:cNvSpPr/>
          <p:nvPr/>
        </p:nvSpPr>
        <p:spPr>
          <a:xfrm>
            <a:off x="6029537" y="120638"/>
            <a:ext cx="1586653" cy="9354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9819C-DF14-416D-92D5-EC02CB71475F}"/>
              </a:ext>
            </a:extLst>
          </p:cNvPr>
          <p:cNvSpPr txBox="1"/>
          <p:nvPr/>
        </p:nvSpPr>
        <p:spPr>
          <a:xfrm rot="16200000">
            <a:off x="7674295" y="5557429"/>
            <a:ext cx="20185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3FF1B-DD40-4725-A13C-D7B791A806AC}"/>
              </a:ext>
            </a:extLst>
          </p:cNvPr>
          <p:cNvSpPr txBox="1"/>
          <p:nvPr/>
        </p:nvSpPr>
        <p:spPr>
          <a:xfrm>
            <a:off x="3400586" y="145062"/>
            <a:ext cx="246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The Last Time" panose="02000505000000020004" pitchFamily="2" charset="0"/>
              </a:rPr>
              <a:t>On our way to 120 days!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FB0A8-735B-44DC-8CDA-E871049A0260}"/>
              </a:ext>
            </a:extLst>
          </p:cNvPr>
          <p:cNvSpPr txBox="1"/>
          <p:nvPr/>
        </p:nvSpPr>
        <p:spPr>
          <a:xfrm>
            <a:off x="5920951" y="134587"/>
            <a:ext cx="1803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The Last Time" panose="02000505000000020004" pitchFamily="2" charset="0"/>
              </a:rPr>
              <a:t>Today is the</a:t>
            </a:r>
          </a:p>
          <a:p>
            <a:pPr algn="ctr"/>
            <a:endParaRPr lang="en-US" sz="1400" dirty="0">
              <a:latin typeface="KG The Last Time" panose="02000505000000020004" pitchFamily="2" charset="0"/>
            </a:endParaRPr>
          </a:p>
          <a:p>
            <a:pPr algn="ctr"/>
            <a:endParaRPr lang="en-US" sz="1400" dirty="0">
              <a:latin typeface="KG The Last Time" panose="02000505000000020004" pitchFamily="2" charset="0"/>
            </a:endParaRPr>
          </a:p>
          <a:p>
            <a:pPr algn="ctr"/>
            <a:r>
              <a:rPr lang="en-US" sz="1400" dirty="0">
                <a:latin typeface="KG The Last Time" panose="02000505000000020004" pitchFamily="2" charset="0"/>
              </a:rPr>
              <a:t>day of school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FCF5912-84D0-460E-B725-E29ABA4F7FA9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136165"/>
          <a:ext cx="6096000" cy="558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328784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801454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195669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15013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59282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059108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162933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42262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788394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52672668"/>
                    </a:ext>
                  </a:extLst>
                </a:gridCol>
              </a:tblGrid>
              <a:tr h="465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97811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72594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30131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75590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86527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33599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47041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16259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417036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17301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48918"/>
                  </a:ext>
                </a:extLst>
              </a:tr>
              <a:tr h="465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38443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2E65450-450C-4D41-B3BA-A92BB020C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26743"/>
              </p:ext>
            </p:extLst>
          </p:nvPr>
        </p:nvGraphicFramePr>
        <p:xfrm>
          <a:off x="1535430" y="1139190"/>
          <a:ext cx="6073140" cy="557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31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60731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17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90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CA14354-8F71-4CE4-8941-F7AB06B22A1C}"/>
              </a:ext>
            </a:extLst>
          </p:cNvPr>
          <p:cNvSpPr txBox="1"/>
          <p:nvPr/>
        </p:nvSpPr>
        <p:spPr>
          <a:xfrm>
            <a:off x="6320790" y="25491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13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2E65450-450C-4D41-B3BA-A92BB020C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30367"/>
              </p:ext>
            </p:extLst>
          </p:nvPr>
        </p:nvGraphicFramePr>
        <p:xfrm>
          <a:off x="333496" y="1686281"/>
          <a:ext cx="4155380" cy="414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38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477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17228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902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CA14354-8F71-4CE4-8941-F7AB06B22A1C}"/>
              </a:ext>
            </a:extLst>
          </p:cNvPr>
          <p:cNvSpPr txBox="1"/>
          <p:nvPr/>
        </p:nvSpPr>
        <p:spPr>
          <a:xfrm>
            <a:off x="6107898" y="462319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114</a:t>
            </a:r>
            <a:r>
              <a:rPr lang="en-US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DA61DB84-ABDE-4106-8FED-76A433E03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23639"/>
              </p:ext>
            </p:extLst>
          </p:nvPr>
        </p:nvGraphicFramePr>
        <p:xfrm>
          <a:off x="4634074" y="1686281"/>
          <a:ext cx="4155380" cy="414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38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5538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1477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17228"/>
                  </a:ext>
                </a:extLst>
              </a:tr>
              <a:tr h="414774"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9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32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118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Comic Sans MS</vt:lpstr>
      <vt:lpstr>KG The Last 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9</cp:revision>
  <dcterms:created xsi:type="dcterms:W3CDTF">2021-01-19T15:12:01Z</dcterms:created>
  <dcterms:modified xsi:type="dcterms:W3CDTF">2025-01-28T00:14:14Z</dcterms:modified>
</cp:coreProperties>
</file>