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CE0C-47DE-4B89-B6DA-0EA33D0EB86C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3340-399D-43FB-B543-61ED69B9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2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CE0C-47DE-4B89-B6DA-0EA33D0EB86C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3340-399D-43FB-B543-61ED69B9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5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CE0C-47DE-4B89-B6DA-0EA33D0EB86C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3340-399D-43FB-B543-61ED69B9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5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CE0C-47DE-4B89-B6DA-0EA33D0EB86C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3340-399D-43FB-B543-61ED69B9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8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CE0C-47DE-4B89-B6DA-0EA33D0EB86C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3340-399D-43FB-B543-61ED69B9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5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CE0C-47DE-4B89-B6DA-0EA33D0EB86C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3340-399D-43FB-B543-61ED69B9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3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CE0C-47DE-4B89-B6DA-0EA33D0EB86C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3340-399D-43FB-B543-61ED69B9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2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CE0C-47DE-4B89-B6DA-0EA33D0EB86C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3340-399D-43FB-B543-61ED69B9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CE0C-47DE-4B89-B6DA-0EA33D0EB86C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3340-399D-43FB-B543-61ED69B9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9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CE0C-47DE-4B89-B6DA-0EA33D0EB86C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3340-399D-43FB-B543-61ED69B9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CE0C-47DE-4B89-B6DA-0EA33D0EB86C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E3340-399D-43FB-B543-61ED69B9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5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8CE0C-47DE-4B89-B6DA-0EA33D0EB86C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E3340-399D-43FB-B543-61ED69B9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8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584AA1C-F807-48AF-8274-23745E832AB9}"/>
              </a:ext>
            </a:extLst>
          </p:cNvPr>
          <p:cNvSpPr txBox="1"/>
          <p:nvPr/>
        </p:nvSpPr>
        <p:spPr>
          <a:xfrm>
            <a:off x="1428750" y="1071562"/>
            <a:ext cx="338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title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2AABB4-A4F8-408F-B5AF-F77C8225156B}"/>
              </a:ext>
            </a:extLst>
          </p:cNvPr>
          <p:cNvSpPr txBox="1"/>
          <p:nvPr/>
        </p:nvSpPr>
        <p:spPr>
          <a:xfrm>
            <a:off x="1314450" y="1924050"/>
            <a:ext cx="338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author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13C4EA-FDB7-4B45-A7E3-E7058B251FE9}"/>
              </a:ext>
            </a:extLst>
          </p:cNvPr>
          <p:cNvSpPr txBox="1"/>
          <p:nvPr/>
        </p:nvSpPr>
        <p:spPr>
          <a:xfrm>
            <a:off x="180975" y="2976563"/>
            <a:ext cx="4729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the setting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037AE9-1127-4569-BF7A-98CA132634DD}"/>
              </a:ext>
            </a:extLst>
          </p:cNvPr>
          <p:cNvSpPr txBox="1"/>
          <p:nvPr/>
        </p:nvSpPr>
        <p:spPr>
          <a:xfrm>
            <a:off x="180975" y="4429126"/>
            <a:ext cx="2619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970981-8684-4F5B-9E01-C25A5DD9ED99}"/>
              </a:ext>
            </a:extLst>
          </p:cNvPr>
          <p:cNvSpPr txBox="1"/>
          <p:nvPr/>
        </p:nvSpPr>
        <p:spPr>
          <a:xfrm>
            <a:off x="3181350" y="4429126"/>
            <a:ext cx="2619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A37AC8-98DF-4241-BB7B-E501A0FCE683}"/>
              </a:ext>
            </a:extLst>
          </p:cNvPr>
          <p:cNvSpPr txBox="1"/>
          <p:nvPr/>
        </p:nvSpPr>
        <p:spPr>
          <a:xfrm>
            <a:off x="6115050" y="4429126"/>
            <a:ext cx="2619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364B56-943B-463A-86F4-A827630CCAFA}"/>
              </a:ext>
            </a:extLst>
          </p:cNvPr>
          <p:cNvSpPr txBox="1"/>
          <p:nvPr/>
        </p:nvSpPr>
        <p:spPr>
          <a:xfrm>
            <a:off x="5391150" y="3000376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FB34F4-92CD-48CF-ACA8-BFF51E2FAB12}"/>
              </a:ext>
            </a:extLst>
          </p:cNvPr>
          <p:cNvSpPr txBox="1"/>
          <p:nvPr/>
        </p:nvSpPr>
        <p:spPr>
          <a:xfrm>
            <a:off x="5391150" y="3614738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4D68A2-1847-4073-87E4-249ED6BDC781}"/>
              </a:ext>
            </a:extLst>
          </p:cNvPr>
          <p:cNvSpPr txBox="1"/>
          <p:nvPr/>
        </p:nvSpPr>
        <p:spPr>
          <a:xfrm>
            <a:off x="7196138" y="3000376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940CA6-2B1A-49F2-A1F8-2FE52E8DBAD8}"/>
              </a:ext>
            </a:extLst>
          </p:cNvPr>
          <p:cNvSpPr txBox="1"/>
          <p:nvPr/>
        </p:nvSpPr>
        <p:spPr>
          <a:xfrm>
            <a:off x="7196138" y="3614738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A0FEB1A-87D9-4F3C-8807-3F3109AD06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650" y="166930"/>
            <a:ext cx="744341" cy="1002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35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CCD65F-CE01-4E12-A3A6-024EAE6733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7363" y="224080"/>
            <a:ext cx="744341" cy="10027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070C8B-5954-4C25-9F4A-834C0A00972B}"/>
              </a:ext>
            </a:extLst>
          </p:cNvPr>
          <p:cNvSpPr txBox="1"/>
          <p:nvPr/>
        </p:nvSpPr>
        <p:spPr>
          <a:xfrm>
            <a:off x="333375" y="725463"/>
            <a:ext cx="2767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title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74A45B-CA3D-4599-9AAC-B6C9E3239E7E}"/>
              </a:ext>
            </a:extLst>
          </p:cNvPr>
          <p:cNvSpPr txBox="1"/>
          <p:nvPr/>
        </p:nvSpPr>
        <p:spPr>
          <a:xfrm>
            <a:off x="3217070" y="690147"/>
            <a:ext cx="1912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KG Miss Kindergarten" panose="02000000000000000000" pitchFamily="2" charset="0"/>
              </a:rPr>
              <a:t>Type author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437778-B8C6-4CA5-A221-6C03D8746C78}"/>
              </a:ext>
            </a:extLst>
          </p:cNvPr>
          <p:cNvSpPr txBox="1"/>
          <p:nvPr/>
        </p:nvSpPr>
        <p:spPr>
          <a:xfrm>
            <a:off x="400051" y="2076035"/>
            <a:ext cx="4729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A67F90-37AC-4448-8CE9-8F0BFE086542}"/>
              </a:ext>
            </a:extLst>
          </p:cNvPr>
          <p:cNvSpPr txBox="1"/>
          <p:nvPr/>
        </p:nvSpPr>
        <p:spPr>
          <a:xfrm>
            <a:off x="295276" y="3257330"/>
            <a:ext cx="4729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20EB39-3C69-4F34-A56A-B1ACB05AB69A}"/>
              </a:ext>
            </a:extLst>
          </p:cNvPr>
          <p:cNvSpPr txBox="1"/>
          <p:nvPr/>
        </p:nvSpPr>
        <p:spPr>
          <a:xfrm>
            <a:off x="295275" y="4438625"/>
            <a:ext cx="4729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AA28C0-8C99-453E-8287-FE6489066ACE}"/>
              </a:ext>
            </a:extLst>
          </p:cNvPr>
          <p:cNvSpPr txBox="1"/>
          <p:nvPr/>
        </p:nvSpPr>
        <p:spPr>
          <a:xfrm>
            <a:off x="295275" y="5543720"/>
            <a:ext cx="4729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B06AF6-3440-4165-A4C0-6438870A52C9}"/>
              </a:ext>
            </a:extLst>
          </p:cNvPr>
          <p:cNvSpPr txBox="1"/>
          <p:nvPr/>
        </p:nvSpPr>
        <p:spPr>
          <a:xfrm>
            <a:off x="5167314" y="2918776"/>
            <a:ext cx="3619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5C01E6-95BC-449D-A6F0-9EB3F26F964D}"/>
              </a:ext>
            </a:extLst>
          </p:cNvPr>
          <p:cNvSpPr txBox="1"/>
          <p:nvPr/>
        </p:nvSpPr>
        <p:spPr>
          <a:xfrm>
            <a:off x="5229225" y="5543720"/>
            <a:ext cx="170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1D3353-2037-48D8-9153-AC329FB92AF3}"/>
              </a:ext>
            </a:extLst>
          </p:cNvPr>
          <p:cNvSpPr txBox="1"/>
          <p:nvPr/>
        </p:nvSpPr>
        <p:spPr>
          <a:xfrm>
            <a:off x="5229225" y="6125551"/>
            <a:ext cx="170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5BA84D-7B04-4BE7-A919-A59698F90E84}"/>
              </a:ext>
            </a:extLst>
          </p:cNvPr>
          <p:cNvSpPr txBox="1"/>
          <p:nvPr/>
        </p:nvSpPr>
        <p:spPr>
          <a:xfrm>
            <a:off x="7029450" y="5536954"/>
            <a:ext cx="170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D3D621-8970-4E6B-B9AC-10CC244AC453}"/>
              </a:ext>
            </a:extLst>
          </p:cNvPr>
          <p:cNvSpPr txBox="1"/>
          <p:nvPr/>
        </p:nvSpPr>
        <p:spPr>
          <a:xfrm>
            <a:off x="7029450" y="6118785"/>
            <a:ext cx="170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845368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452487-34B9-4826-8007-996C213594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13" y="162167"/>
            <a:ext cx="744341" cy="10027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2B95D4-7593-4A19-B136-6FB2D3EE2BFF}"/>
              </a:ext>
            </a:extLst>
          </p:cNvPr>
          <p:cNvSpPr txBox="1"/>
          <p:nvPr/>
        </p:nvSpPr>
        <p:spPr>
          <a:xfrm>
            <a:off x="280987" y="714375"/>
            <a:ext cx="27813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title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DA4A8C-7014-4077-996C-4B4835C017ED}"/>
              </a:ext>
            </a:extLst>
          </p:cNvPr>
          <p:cNvSpPr txBox="1"/>
          <p:nvPr/>
        </p:nvSpPr>
        <p:spPr>
          <a:xfrm>
            <a:off x="3181350" y="663550"/>
            <a:ext cx="2007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author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C4DD3-5D88-42FD-8D2B-29546170812A}"/>
              </a:ext>
            </a:extLst>
          </p:cNvPr>
          <p:cNvSpPr txBox="1"/>
          <p:nvPr/>
        </p:nvSpPr>
        <p:spPr>
          <a:xfrm>
            <a:off x="319088" y="2452687"/>
            <a:ext cx="4729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wow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610229-9AF6-4631-B06C-A7FB833756C7}"/>
              </a:ext>
            </a:extLst>
          </p:cNvPr>
          <p:cNvSpPr txBox="1"/>
          <p:nvPr/>
        </p:nvSpPr>
        <p:spPr>
          <a:xfrm>
            <a:off x="180975" y="4429126"/>
            <a:ext cx="2619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F28F07-7443-40ED-8F50-D51A37A320A5}"/>
              </a:ext>
            </a:extLst>
          </p:cNvPr>
          <p:cNvSpPr txBox="1"/>
          <p:nvPr/>
        </p:nvSpPr>
        <p:spPr>
          <a:xfrm>
            <a:off x="3181350" y="4429126"/>
            <a:ext cx="2619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8AC1E5-7077-4E47-9FD8-1506B2E88560}"/>
              </a:ext>
            </a:extLst>
          </p:cNvPr>
          <p:cNvSpPr txBox="1"/>
          <p:nvPr/>
        </p:nvSpPr>
        <p:spPr>
          <a:xfrm>
            <a:off x="6115050" y="4429126"/>
            <a:ext cx="2619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022EF5-BF69-42EB-8415-410F589534B7}"/>
              </a:ext>
            </a:extLst>
          </p:cNvPr>
          <p:cNvSpPr txBox="1"/>
          <p:nvPr/>
        </p:nvSpPr>
        <p:spPr>
          <a:xfrm>
            <a:off x="5362575" y="3090446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B9FF99-5363-4AEA-9FAB-B49D3ECBF6A1}"/>
              </a:ext>
            </a:extLst>
          </p:cNvPr>
          <p:cNvSpPr txBox="1"/>
          <p:nvPr/>
        </p:nvSpPr>
        <p:spPr>
          <a:xfrm>
            <a:off x="5362575" y="3704808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0BF282-65C6-4994-8FA7-0D9E982A51A5}"/>
              </a:ext>
            </a:extLst>
          </p:cNvPr>
          <p:cNvSpPr txBox="1"/>
          <p:nvPr/>
        </p:nvSpPr>
        <p:spPr>
          <a:xfrm>
            <a:off x="7167563" y="3090446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DC5192-EBA2-455D-BBF2-044B4EF76C6D}"/>
              </a:ext>
            </a:extLst>
          </p:cNvPr>
          <p:cNvSpPr txBox="1"/>
          <p:nvPr/>
        </p:nvSpPr>
        <p:spPr>
          <a:xfrm>
            <a:off x="7167563" y="3704808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2401723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D33A5AE-7E90-4D9B-B4D4-3E1F018901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7363" y="224080"/>
            <a:ext cx="744341" cy="10027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F1648F-8436-496A-99AA-22A2A3E2054C}"/>
              </a:ext>
            </a:extLst>
          </p:cNvPr>
          <p:cNvSpPr txBox="1"/>
          <p:nvPr/>
        </p:nvSpPr>
        <p:spPr>
          <a:xfrm>
            <a:off x="333375" y="690562"/>
            <a:ext cx="2767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title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FEF3BA-0A22-4FD6-8657-3AC2B3BC9709}"/>
              </a:ext>
            </a:extLst>
          </p:cNvPr>
          <p:cNvSpPr txBox="1"/>
          <p:nvPr/>
        </p:nvSpPr>
        <p:spPr>
          <a:xfrm>
            <a:off x="3181350" y="671512"/>
            <a:ext cx="1990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author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30A248-8E79-4AD6-9A44-866E94CB0547}"/>
              </a:ext>
            </a:extLst>
          </p:cNvPr>
          <p:cNvSpPr txBox="1"/>
          <p:nvPr/>
        </p:nvSpPr>
        <p:spPr>
          <a:xfrm>
            <a:off x="333375" y="2438400"/>
            <a:ext cx="4729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wow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7978BD-0176-4C5E-97B2-7ED2B6A521EF}"/>
              </a:ext>
            </a:extLst>
          </p:cNvPr>
          <p:cNvSpPr txBox="1"/>
          <p:nvPr/>
        </p:nvSpPr>
        <p:spPr>
          <a:xfrm>
            <a:off x="180975" y="4429126"/>
            <a:ext cx="2171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0F958A-2CC1-4E83-AB28-48490F888E1A}"/>
              </a:ext>
            </a:extLst>
          </p:cNvPr>
          <p:cNvSpPr txBox="1"/>
          <p:nvPr/>
        </p:nvSpPr>
        <p:spPr>
          <a:xfrm>
            <a:off x="2443162" y="4395789"/>
            <a:ext cx="2028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B23CD0-66FE-4C21-9019-4F62BD049153}"/>
              </a:ext>
            </a:extLst>
          </p:cNvPr>
          <p:cNvSpPr txBox="1"/>
          <p:nvPr/>
        </p:nvSpPr>
        <p:spPr>
          <a:xfrm>
            <a:off x="4633913" y="4395789"/>
            <a:ext cx="2085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FE62FC-B314-4B2B-96CA-44764E153EC8}"/>
              </a:ext>
            </a:extLst>
          </p:cNvPr>
          <p:cNvSpPr txBox="1"/>
          <p:nvPr/>
        </p:nvSpPr>
        <p:spPr>
          <a:xfrm>
            <a:off x="5291138" y="3259723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E3CE0B-F0CB-48B8-ADA6-4D3AECF43DA9}"/>
              </a:ext>
            </a:extLst>
          </p:cNvPr>
          <p:cNvSpPr txBox="1"/>
          <p:nvPr/>
        </p:nvSpPr>
        <p:spPr>
          <a:xfrm>
            <a:off x="5291138" y="3874085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2BFA3A-3D3C-4B06-8E47-28A0227285D1}"/>
              </a:ext>
            </a:extLst>
          </p:cNvPr>
          <p:cNvSpPr txBox="1"/>
          <p:nvPr/>
        </p:nvSpPr>
        <p:spPr>
          <a:xfrm>
            <a:off x="7096126" y="3259723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7976F0-2EF4-482A-A525-84FDE9554B04}"/>
              </a:ext>
            </a:extLst>
          </p:cNvPr>
          <p:cNvSpPr txBox="1"/>
          <p:nvPr/>
        </p:nvSpPr>
        <p:spPr>
          <a:xfrm>
            <a:off x="7096126" y="3874085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69439A-FD50-48A8-94A1-A9F5479875B7}"/>
              </a:ext>
            </a:extLst>
          </p:cNvPr>
          <p:cNvSpPr txBox="1"/>
          <p:nvPr/>
        </p:nvSpPr>
        <p:spPr>
          <a:xfrm>
            <a:off x="6800851" y="4433890"/>
            <a:ext cx="2085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#4</a:t>
            </a:r>
          </a:p>
        </p:txBody>
      </p:sp>
    </p:spTree>
    <p:extLst>
      <p:ext uri="{BB962C8B-B14F-4D97-AF65-F5344CB8AC3E}">
        <p14:creationId xmlns:p14="http://schemas.microsoft.com/office/powerpoint/2010/main" val="115898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DD20AF-75F2-48D7-9241-B5EF89E97943}"/>
              </a:ext>
            </a:extLst>
          </p:cNvPr>
          <p:cNvSpPr txBox="1"/>
          <p:nvPr/>
        </p:nvSpPr>
        <p:spPr>
          <a:xfrm>
            <a:off x="361950" y="810041"/>
            <a:ext cx="338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827F32-1204-40B8-98AB-0C09C5E3046C}"/>
              </a:ext>
            </a:extLst>
          </p:cNvPr>
          <p:cNvSpPr txBox="1"/>
          <p:nvPr/>
        </p:nvSpPr>
        <p:spPr>
          <a:xfrm>
            <a:off x="6624637" y="1148595"/>
            <a:ext cx="2157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21BDEB-0103-4B50-9DD2-54B9F960664E}"/>
              </a:ext>
            </a:extLst>
          </p:cNvPr>
          <p:cNvSpPr txBox="1"/>
          <p:nvPr/>
        </p:nvSpPr>
        <p:spPr>
          <a:xfrm>
            <a:off x="895351" y="2319338"/>
            <a:ext cx="2214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804944-BAF3-46EB-8966-E1CC7635B3C4}"/>
              </a:ext>
            </a:extLst>
          </p:cNvPr>
          <p:cNvSpPr txBox="1"/>
          <p:nvPr/>
        </p:nvSpPr>
        <p:spPr>
          <a:xfrm>
            <a:off x="895351" y="3784015"/>
            <a:ext cx="2214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50324B-CC15-4250-A1DE-4B4F1981BF0A}"/>
              </a:ext>
            </a:extLst>
          </p:cNvPr>
          <p:cNvSpPr txBox="1"/>
          <p:nvPr/>
        </p:nvSpPr>
        <p:spPr>
          <a:xfrm>
            <a:off x="895351" y="5310188"/>
            <a:ext cx="2214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B0154B-C4F2-4BEF-BE82-D934AD92B3F1}"/>
              </a:ext>
            </a:extLst>
          </p:cNvPr>
          <p:cNvSpPr txBox="1"/>
          <p:nvPr/>
        </p:nvSpPr>
        <p:spPr>
          <a:xfrm>
            <a:off x="5886450" y="5709405"/>
            <a:ext cx="2619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FB3F67-1FDA-4573-85FB-34348DC546E2}"/>
              </a:ext>
            </a:extLst>
          </p:cNvPr>
          <p:cNvSpPr txBox="1"/>
          <p:nvPr/>
        </p:nvSpPr>
        <p:spPr>
          <a:xfrm>
            <a:off x="4572000" y="3136612"/>
            <a:ext cx="2619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thoughts here…</a:t>
            </a:r>
          </a:p>
        </p:txBody>
      </p:sp>
    </p:spTree>
    <p:extLst>
      <p:ext uri="{BB962C8B-B14F-4D97-AF65-F5344CB8AC3E}">
        <p14:creationId xmlns:p14="http://schemas.microsoft.com/office/powerpoint/2010/main" val="4233655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1F6313-66F9-4EAC-A5A7-4144D0F7F81A}"/>
              </a:ext>
            </a:extLst>
          </p:cNvPr>
          <p:cNvSpPr txBox="1"/>
          <p:nvPr/>
        </p:nvSpPr>
        <p:spPr>
          <a:xfrm>
            <a:off x="357188" y="810041"/>
            <a:ext cx="338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title and author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A393D7-AE92-4608-B9ED-5D8659DB79DE}"/>
              </a:ext>
            </a:extLst>
          </p:cNvPr>
          <p:cNvSpPr txBox="1"/>
          <p:nvPr/>
        </p:nvSpPr>
        <p:spPr>
          <a:xfrm>
            <a:off x="890589" y="2357944"/>
            <a:ext cx="2205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Character Trait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3CBD9E-10EE-4B22-AD6E-63611B6E1EBC}"/>
              </a:ext>
            </a:extLst>
          </p:cNvPr>
          <p:cNvSpPr txBox="1"/>
          <p:nvPr/>
        </p:nvSpPr>
        <p:spPr>
          <a:xfrm>
            <a:off x="6381750" y="1266826"/>
            <a:ext cx="2400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the character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89022E-2413-41CE-B4AC-DAD81C28C38F}"/>
              </a:ext>
            </a:extLst>
          </p:cNvPr>
          <p:cNvSpPr txBox="1"/>
          <p:nvPr/>
        </p:nvSpPr>
        <p:spPr>
          <a:xfrm>
            <a:off x="4405313" y="2527221"/>
            <a:ext cx="2114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4A5216-07B8-4E7B-9F16-5922BB2C0644}"/>
              </a:ext>
            </a:extLst>
          </p:cNvPr>
          <p:cNvSpPr txBox="1"/>
          <p:nvPr/>
        </p:nvSpPr>
        <p:spPr>
          <a:xfrm>
            <a:off x="6915151" y="4148138"/>
            <a:ext cx="2047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words here…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379300-B518-4D84-B579-70DF1C872CAD}"/>
              </a:ext>
            </a:extLst>
          </p:cNvPr>
          <p:cNvSpPr txBox="1"/>
          <p:nvPr/>
        </p:nvSpPr>
        <p:spPr>
          <a:xfrm>
            <a:off x="3348038" y="5718096"/>
            <a:ext cx="2114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4764B5-E908-46DB-94AD-5805F4F6C9BC}"/>
              </a:ext>
            </a:extLst>
          </p:cNvPr>
          <p:cNvSpPr txBox="1"/>
          <p:nvPr/>
        </p:nvSpPr>
        <p:spPr>
          <a:xfrm>
            <a:off x="890589" y="3816520"/>
            <a:ext cx="2205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Character Trait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BD298FF-99D4-43E2-A464-B84AF0CA3891}"/>
              </a:ext>
            </a:extLst>
          </p:cNvPr>
          <p:cNvSpPr txBox="1"/>
          <p:nvPr/>
        </p:nvSpPr>
        <p:spPr>
          <a:xfrm>
            <a:off x="890589" y="5275096"/>
            <a:ext cx="22050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Character Trait</a:t>
            </a:r>
          </a:p>
        </p:txBody>
      </p:sp>
    </p:spTree>
    <p:extLst>
      <p:ext uri="{BB962C8B-B14F-4D97-AF65-F5344CB8AC3E}">
        <p14:creationId xmlns:p14="http://schemas.microsoft.com/office/powerpoint/2010/main" val="3643392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12FD7D-B417-4F27-B81C-D5795C18F2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13" y="247892"/>
            <a:ext cx="744341" cy="10027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CF42EE-8958-4ED9-8367-2CD97C013E34}"/>
              </a:ext>
            </a:extLst>
          </p:cNvPr>
          <p:cNvSpPr txBox="1"/>
          <p:nvPr/>
        </p:nvSpPr>
        <p:spPr>
          <a:xfrm>
            <a:off x="300038" y="683627"/>
            <a:ext cx="2771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title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EDE639-50A6-4173-A689-F1418BB773A6}"/>
              </a:ext>
            </a:extLst>
          </p:cNvPr>
          <p:cNvSpPr txBox="1"/>
          <p:nvPr/>
        </p:nvSpPr>
        <p:spPr>
          <a:xfrm>
            <a:off x="3217070" y="669339"/>
            <a:ext cx="199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author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12BE13-09FF-4F21-A141-92C5BD692350}"/>
              </a:ext>
            </a:extLst>
          </p:cNvPr>
          <p:cNvSpPr txBox="1"/>
          <p:nvPr/>
        </p:nvSpPr>
        <p:spPr>
          <a:xfrm>
            <a:off x="357188" y="2112377"/>
            <a:ext cx="4729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7ED92D-F77A-43C7-AE6C-73437C770537}"/>
              </a:ext>
            </a:extLst>
          </p:cNvPr>
          <p:cNvSpPr txBox="1"/>
          <p:nvPr/>
        </p:nvSpPr>
        <p:spPr>
          <a:xfrm>
            <a:off x="300038" y="2932197"/>
            <a:ext cx="2619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408B21-35FE-4A46-B0DE-00FA117DB6ED}"/>
              </a:ext>
            </a:extLst>
          </p:cNvPr>
          <p:cNvSpPr txBox="1"/>
          <p:nvPr/>
        </p:nvSpPr>
        <p:spPr>
          <a:xfrm>
            <a:off x="261937" y="4114385"/>
            <a:ext cx="2619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734AF3-41D5-4EEA-B592-C6CFBE5B9B69}"/>
              </a:ext>
            </a:extLst>
          </p:cNvPr>
          <p:cNvSpPr txBox="1"/>
          <p:nvPr/>
        </p:nvSpPr>
        <p:spPr>
          <a:xfrm>
            <a:off x="300038" y="5373858"/>
            <a:ext cx="2619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50C539-2748-4045-AC33-1E69913EAB98}"/>
              </a:ext>
            </a:extLst>
          </p:cNvPr>
          <p:cNvSpPr txBox="1"/>
          <p:nvPr/>
        </p:nvSpPr>
        <p:spPr>
          <a:xfrm>
            <a:off x="7062787" y="6076950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A6CAF4-0CBA-4CF1-A769-5FE0DE92B8C8}"/>
              </a:ext>
            </a:extLst>
          </p:cNvPr>
          <p:cNvSpPr txBox="1"/>
          <p:nvPr/>
        </p:nvSpPr>
        <p:spPr>
          <a:xfrm>
            <a:off x="5210176" y="5427750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2BA2ED-17F7-4EEE-94C0-9DED69FCA956}"/>
              </a:ext>
            </a:extLst>
          </p:cNvPr>
          <p:cNvSpPr txBox="1"/>
          <p:nvPr/>
        </p:nvSpPr>
        <p:spPr>
          <a:xfrm>
            <a:off x="7062787" y="5450059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5446EE-F0AF-47DE-89B8-00F93AEB31F7}"/>
              </a:ext>
            </a:extLst>
          </p:cNvPr>
          <p:cNvSpPr txBox="1"/>
          <p:nvPr/>
        </p:nvSpPr>
        <p:spPr>
          <a:xfrm>
            <a:off x="5210176" y="6076950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0AC872-DDBE-42F7-B045-A8750DE033BC}"/>
              </a:ext>
            </a:extLst>
          </p:cNvPr>
          <p:cNvSpPr txBox="1"/>
          <p:nvPr/>
        </p:nvSpPr>
        <p:spPr>
          <a:xfrm>
            <a:off x="5186365" y="3122033"/>
            <a:ext cx="3729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195757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30EDA5-A840-4786-8022-D073BCB893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451" y="243130"/>
            <a:ext cx="744341" cy="10027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195C5A-950F-486E-8C78-A481A66EFE8F}"/>
              </a:ext>
            </a:extLst>
          </p:cNvPr>
          <p:cNvSpPr txBox="1"/>
          <p:nvPr/>
        </p:nvSpPr>
        <p:spPr>
          <a:xfrm>
            <a:off x="1971675" y="604837"/>
            <a:ext cx="2233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title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549C8F-2503-441E-BD29-05B985FDD439}"/>
              </a:ext>
            </a:extLst>
          </p:cNvPr>
          <p:cNvSpPr txBox="1"/>
          <p:nvPr/>
        </p:nvSpPr>
        <p:spPr>
          <a:xfrm>
            <a:off x="4352926" y="606013"/>
            <a:ext cx="1385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KG Miss Kindergarten" panose="02000000000000000000" pitchFamily="2" charset="0"/>
              </a:rPr>
              <a:t>Type author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F28556-13DB-4D54-92C9-4A8EE2B781DB}"/>
              </a:ext>
            </a:extLst>
          </p:cNvPr>
          <p:cNvSpPr txBox="1"/>
          <p:nvPr/>
        </p:nvSpPr>
        <p:spPr>
          <a:xfrm>
            <a:off x="814388" y="2157874"/>
            <a:ext cx="4171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the problem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528B89-1965-4034-BFF7-F2B446B8ACAC}"/>
              </a:ext>
            </a:extLst>
          </p:cNvPr>
          <p:cNvSpPr txBox="1"/>
          <p:nvPr/>
        </p:nvSpPr>
        <p:spPr>
          <a:xfrm>
            <a:off x="271462" y="2890860"/>
            <a:ext cx="2619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87E28C-4154-4A53-AC47-FC4431422D71}"/>
              </a:ext>
            </a:extLst>
          </p:cNvPr>
          <p:cNvSpPr txBox="1"/>
          <p:nvPr/>
        </p:nvSpPr>
        <p:spPr>
          <a:xfrm>
            <a:off x="219075" y="4121736"/>
            <a:ext cx="2619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36B2B6-9F28-4F1E-AA83-79D2461833B5}"/>
              </a:ext>
            </a:extLst>
          </p:cNvPr>
          <p:cNvSpPr txBox="1"/>
          <p:nvPr/>
        </p:nvSpPr>
        <p:spPr>
          <a:xfrm>
            <a:off x="219075" y="5352612"/>
            <a:ext cx="2619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Event #3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8A3472-8DDA-4FFE-BF6A-496E7404C736}"/>
              </a:ext>
            </a:extLst>
          </p:cNvPr>
          <p:cNvSpPr txBox="1"/>
          <p:nvPr/>
        </p:nvSpPr>
        <p:spPr>
          <a:xfrm>
            <a:off x="5210175" y="5477753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9E9399-3540-4B08-A332-C8FEACDCA43B}"/>
              </a:ext>
            </a:extLst>
          </p:cNvPr>
          <p:cNvSpPr txBox="1"/>
          <p:nvPr/>
        </p:nvSpPr>
        <p:spPr>
          <a:xfrm>
            <a:off x="5210175" y="6092115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142826-579C-4445-A149-B3FA6481C148}"/>
              </a:ext>
            </a:extLst>
          </p:cNvPr>
          <p:cNvSpPr txBox="1"/>
          <p:nvPr/>
        </p:nvSpPr>
        <p:spPr>
          <a:xfrm>
            <a:off x="7015163" y="5477753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076C25-A2DA-4137-8EBC-A8D111DF8A26}"/>
              </a:ext>
            </a:extLst>
          </p:cNvPr>
          <p:cNvSpPr txBox="1"/>
          <p:nvPr/>
        </p:nvSpPr>
        <p:spPr>
          <a:xfrm>
            <a:off x="7015163" y="6092115"/>
            <a:ext cx="162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824CB0-0317-48AE-A8FF-8C4D5D6A254D}"/>
              </a:ext>
            </a:extLst>
          </p:cNvPr>
          <p:cNvSpPr txBox="1"/>
          <p:nvPr/>
        </p:nvSpPr>
        <p:spPr>
          <a:xfrm>
            <a:off x="5210175" y="3174421"/>
            <a:ext cx="36623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the solution here</a:t>
            </a:r>
          </a:p>
        </p:txBody>
      </p:sp>
    </p:spTree>
    <p:extLst>
      <p:ext uri="{BB962C8B-B14F-4D97-AF65-F5344CB8AC3E}">
        <p14:creationId xmlns:p14="http://schemas.microsoft.com/office/powerpoint/2010/main" val="2864852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6B82D4-A67C-4BEF-B879-C0045DC3D5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563" y="33338"/>
            <a:ext cx="639861" cy="8620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2E4FBE-F396-4B9B-B45A-DCA5336BD350}"/>
              </a:ext>
            </a:extLst>
          </p:cNvPr>
          <p:cNvSpPr txBox="1"/>
          <p:nvPr/>
        </p:nvSpPr>
        <p:spPr>
          <a:xfrm>
            <a:off x="214313" y="933450"/>
            <a:ext cx="28527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title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CE04A3-2F3F-462B-928C-A4874D2EA4AB}"/>
              </a:ext>
            </a:extLst>
          </p:cNvPr>
          <p:cNvSpPr txBox="1"/>
          <p:nvPr/>
        </p:nvSpPr>
        <p:spPr>
          <a:xfrm>
            <a:off x="3181350" y="895351"/>
            <a:ext cx="1990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author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EE4D20-1F57-4389-82FF-CB462BABC5AC}"/>
              </a:ext>
            </a:extLst>
          </p:cNvPr>
          <p:cNvSpPr txBox="1"/>
          <p:nvPr/>
        </p:nvSpPr>
        <p:spPr>
          <a:xfrm>
            <a:off x="214314" y="2738438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B1A539-FE87-4519-B766-0F4FBB9C431C}"/>
              </a:ext>
            </a:extLst>
          </p:cNvPr>
          <p:cNvSpPr txBox="1"/>
          <p:nvPr/>
        </p:nvSpPr>
        <p:spPr>
          <a:xfrm>
            <a:off x="214314" y="4374149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136624-9C7C-4CDD-9290-73B4212F7E73}"/>
              </a:ext>
            </a:extLst>
          </p:cNvPr>
          <p:cNvSpPr txBox="1"/>
          <p:nvPr/>
        </p:nvSpPr>
        <p:spPr>
          <a:xfrm>
            <a:off x="3128963" y="5671306"/>
            <a:ext cx="4729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9C03D3-ACE7-44A4-9052-143233EC7A9C}"/>
              </a:ext>
            </a:extLst>
          </p:cNvPr>
          <p:cNvSpPr txBox="1"/>
          <p:nvPr/>
        </p:nvSpPr>
        <p:spPr>
          <a:xfrm>
            <a:off x="4572001" y="2775497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here…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CEE5DB-F63D-44D4-966A-7327C4EEFBFE}"/>
              </a:ext>
            </a:extLst>
          </p:cNvPr>
          <p:cNvSpPr txBox="1"/>
          <p:nvPr/>
        </p:nvSpPr>
        <p:spPr>
          <a:xfrm>
            <a:off x="4572000" y="4382841"/>
            <a:ext cx="426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here…</a:t>
            </a:r>
          </a:p>
        </p:txBody>
      </p:sp>
    </p:spTree>
    <p:extLst>
      <p:ext uri="{BB962C8B-B14F-4D97-AF65-F5344CB8AC3E}">
        <p14:creationId xmlns:p14="http://schemas.microsoft.com/office/powerpoint/2010/main" val="9636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8488A0-7972-4D2B-886C-3EDF5159FC6D}"/>
              </a:ext>
            </a:extLst>
          </p:cNvPr>
          <p:cNvSpPr txBox="1"/>
          <p:nvPr/>
        </p:nvSpPr>
        <p:spPr>
          <a:xfrm>
            <a:off x="304800" y="810041"/>
            <a:ext cx="338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title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A2CA29-5583-4CBD-8C57-99D040DBA925}"/>
              </a:ext>
            </a:extLst>
          </p:cNvPr>
          <p:cNvSpPr txBox="1"/>
          <p:nvPr/>
        </p:nvSpPr>
        <p:spPr>
          <a:xfrm>
            <a:off x="838200" y="2352675"/>
            <a:ext cx="2343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534D8D-4710-42B7-BCA6-6347E877BB51}"/>
              </a:ext>
            </a:extLst>
          </p:cNvPr>
          <p:cNvSpPr txBox="1"/>
          <p:nvPr/>
        </p:nvSpPr>
        <p:spPr>
          <a:xfrm>
            <a:off x="3438525" y="2904708"/>
            <a:ext cx="3324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DBB95D-399E-4DE0-A94D-8D3C4D60A33E}"/>
              </a:ext>
            </a:extLst>
          </p:cNvPr>
          <p:cNvSpPr txBox="1"/>
          <p:nvPr/>
        </p:nvSpPr>
        <p:spPr>
          <a:xfrm>
            <a:off x="838200" y="3799403"/>
            <a:ext cx="2343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87B7E2-BB41-47AF-A5CC-D886057042A3}"/>
              </a:ext>
            </a:extLst>
          </p:cNvPr>
          <p:cNvSpPr txBox="1"/>
          <p:nvPr/>
        </p:nvSpPr>
        <p:spPr>
          <a:xfrm>
            <a:off x="838200" y="5317569"/>
            <a:ext cx="2343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FAD63A-B0F6-4EA4-9A6F-4E67D70B6D0C}"/>
              </a:ext>
            </a:extLst>
          </p:cNvPr>
          <p:cNvSpPr txBox="1"/>
          <p:nvPr/>
        </p:nvSpPr>
        <p:spPr>
          <a:xfrm>
            <a:off x="6986588" y="4047708"/>
            <a:ext cx="2190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CA33BB-1DD6-40B9-9F12-3B2567A27A94}"/>
              </a:ext>
            </a:extLst>
          </p:cNvPr>
          <p:cNvSpPr txBox="1"/>
          <p:nvPr/>
        </p:nvSpPr>
        <p:spPr>
          <a:xfrm>
            <a:off x="6392957" y="1273947"/>
            <a:ext cx="2190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Miss Kindergarten" panose="02000000000000000000" pitchFamily="2" charset="0"/>
              </a:rPr>
              <a:t>Type your answer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82E9C9-2BE9-4D5D-B5FF-843B5C49EBCE}"/>
              </a:ext>
            </a:extLst>
          </p:cNvPr>
          <p:cNvSpPr txBox="1"/>
          <p:nvPr/>
        </p:nvSpPr>
        <p:spPr>
          <a:xfrm>
            <a:off x="3243262" y="5991599"/>
            <a:ext cx="28146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KG Miss Kindergarten" panose="02000000000000000000" pitchFamily="2" charset="0"/>
              </a:rPr>
              <a:t>Type your answer here</a:t>
            </a:r>
          </a:p>
        </p:txBody>
      </p:sp>
    </p:spTree>
    <p:extLst>
      <p:ext uri="{BB962C8B-B14F-4D97-AF65-F5344CB8AC3E}">
        <p14:creationId xmlns:p14="http://schemas.microsoft.com/office/powerpoint/2010/main" val="2130457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274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KG Miss Kindergarten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3</cp:revision>
  <dcterms:created xsi:type="dcterms:W3CDTF">2020-05-12T23:42:20Z</dcterms:created>
  <dcterms:modified xsi:type="dcterms:W3CDTF">2020-05-13T00:03:03Z</dcterms:modified>
</cp:coreProperties>
</file>