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6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AF82-8DCE-4459-9DA4-871444F30308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ED24-44E9-4008-852E-4E54883F4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AF82-8DCE-4459-9DA4-871444F30308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ED24-44E9-4008-852E-4E54883F4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50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AF82-8DCE-4459-9DA4-871444F30308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ED24-44E9-4008-852E-4E54883F4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AF82-8DCE-4459-9DA4-871444F30308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ED24-44E9-4008-852E-4E54883F4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3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AF82-8DCE-4459-9DA4-871444F30308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ED24-44E9-4008-852E-4E54883F4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5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AF82-8DCE-4459-9DA4-871444F30308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ED24-44E9-4008-852E-4E54883F4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AF82-8DCE-4459-9DA4-871444F30308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ED24-44E9-4008-852E-4E54883F4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2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AF82-8DCE-4459-9DA4-871444F30308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ED24-44E9-4008-852E-4E54883F4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AF82-8DCE-4459-9DA4-871444F30308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ED24-44E9-4008-852E-4E54883F4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90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AF82-8DCE-4459-9DA4-871444F30308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ED24-44E9-4008-852E-4E54883F4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AF82-8DCE-4459-9DA4-871444F30308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ED24-44E9-4008-852E-4E54883F4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5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FAF82-8DCE-4459-9DA4-871444F30308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2ED24-44E9-4008-852E-4E54883F4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9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493C56-6C64-4BFA-9788-22E54C625808}"/>
              </a:ext>
            </a:extLst>
          </p:cNvPr>
          <p:cNvSpPr/>
          <p:nvPr/>
        </p:nvSpPr>
        <p:spPr>
          <a:xfrm>
            <a:off x="876301" y="607218"/>
            <a:ext cx="7462837" cy="5643563"/>
          </a:xfrm>
          <a:prstGeom prst="rect">
            <a:avLst/>
          </a:prstGeom>
          <a:solidFill>
            <a:schemeClr val="bg1">
              <a:alpha val="71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8E743-C6E4-41F8-8B83-1FFD61CD6D8D}"/>
              </a:ext>
            </a:extLst>
          </p:cNvPr>
          <p:cNvSpPr txBox="1"/>
          <p:nvPr/>
        </p:nvSpPr>
        <p:spPr>
          <a:xfrm>
            <a:off x="2862438" y="2747962"/>
            <a:ext cx="38027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7030A0"/>
                </a:solidFill>
                <a:latin typeface="Janda Hide And Seek" panose="02000505000000020004" pitchFamily="2" charset="0"/>
              </a:rPr>
              <a:t>Gardening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FB4A09-509E-41F5-89AB-E8CA62D218FB}"/>
              </a:ext>
            </a:extLst>
          </p:cNvPr>
          <p:cNvSpPr txBox="1"/>
          <p:nvPr/>
        </p:nvSpPr>
        <p:spPr>
          <a:xfrm>
            <a:off x="3413670" y="1498163"/>
            <a:ext cx="23166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n>
                  <a:solidFill>
                    <a:srgbClr val="7030A0"/>
                  </a:solidFill>
                </a:ln>
                <a:solidFill>
                  <a:srgbClr val="00B050"/>
                </a:solidFill>
                <a:latin typeface="KG She Persisted" panose="02000506000000020003" pitchFamily="2" charset="0"/>
              </a:rPr>
              <a:t>Digital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FDFB33-B681-494B-98EC-DD17097ED249}"/>
              </a:ext>
            </a:extLst>
          </p:cNvPr>
          <p:cNvSpPr txBox="1"/>
          <p:nvPr/>
        </p:nvSpPr>
        <p:spPr>
          <a:xfrm>
            <a:off x="1763389" y="3670282"/>
            <a:ext cx="6180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Janda Hide And Seek" panose="02000505000000020004" pitchFamily="2" charset="0"/>
              </a:rPr>
              <a:t>Scrambled Sentences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9EFB37-E10C-4889-ADF6-C42CDDB863BC}"/>
              </a:ext>
            </a:extLst>
          </p:cNvPr>
          <p:cNvSpPr txBox="1"/>
          <p:nvPr/>
        </p:nvSpPr>
        <p:spPr>
          <a:xfrm>
            <a:off x="2910063" y="5739646"/>
            <a:ext cx="34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845578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493C56-6C64-4BFA-9788-22E54C625808}"/>
              </a:ext>
            </a:extLst>
          </p:cNvPr>
          <p:cNvSpPr/>
          <p:nvPr/>
        </p:nvSpPr>
        <p:spPr>
          <a:xfrm>
            <a:off x="876301" y="607218"/>
            <a:ext cx="7462837" cy="5643563"/>
          </a:xfrm>
          <a:prstGeom prst="rect">
            <a:avLst/>
          </a:prstGeom>
          <a:solidFill>
            <a:schemeClr val="bg1">
              <a:alpha val="71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FB4A09-509E-41F5-89AB-E8CA62D218FB}"/>
              </a:ext>
            </a:extLst>
          </p:cNvPr>
          <p:cNvSpPr txBox="1"/>
          <p:nvPr/>
        </p:nvSpPr>
        <p:spPr>
          <a:xfrm>
            <a:off x="2013748" y="2731650"/>
            <a:ext cx="52549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n>
                  <a:solidFill>
                    <a:srgbClr val="7030A0"/>
                  </a:solidFill>
                </a:ln>
                <a:solidFill>
                  <a:srgbClr val="00B050"/>
                </a:solidFill>
                <a:latin typeface="KG She Persisted" panose="02000506000000020003" pitchFamily="2" charset="0"/>
              </a:rPr>
              <a:t>Great practice!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9EFB37-E10C-4889-ADF6-C42CDDB863BC}"/>
              </a:ext>
            </a:extLst>
          </p:cNvPr>
          <p:cNvSpPr txBox="1"/>
          <p:nvPr/>
        </p:nvSpPr>
        <p:spPr>
          <a:xfrm>
            <a:off x="2910063" y="5739646"/>
            <a:ext cx="34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02996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B39060-4928-484E-BF1A-65038C1A0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321" y="136906"/>
            <a:ext cx="1286367" cy="14692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A91E78-4BCA-4F54-9E33-436D2749AEE2}"/>
              </a:ext>
            </a:extLst>
          </p:cNvPr>
          <p:cNvSpPr/>
          <p:nvPr/>
        </p:nvSpPr>
        <p:spPr>
          <a:xfrm>
            <a:off x="6067177" y="1698433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seeds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6EC977-D066-4BAE-845C-B409127C464D}"/>
              </a:ext>
            </a:extLst>
          </p:cNvPr>
          <p:cNvSpPr/>
          <p:nvPr/>
        </p:nvSpPr>
        <p:spPr>
          <a:xfrm>
            <a:off x="6067178" y="2619374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growing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C6BF31-9E14-4B77-B27D-05468C250B5C}"/>
              </a:ext>
            </a:extLst>
          </p:cNvPr>
          <p:cNvSpPr/>
          <p:nvPr/>
        </p:nvSpPr>
        <p:spPr>
          <a:xfrm>
            <a:off x="6067178" y="3533774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planted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E64D4B-B63A-4CF8-8AD8-24A3828CB6F1}"/>
              </a:ext>
            </a:extLst>
          </p:cNvPr>
          <p:cNvSpPr/>
          <p:nvPr/>
        </p:nvSpPr>
        <p:spPr>
          <a:xfrm>
            <a:off x="6067177" y="734631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are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A17353-D529-49BC-8AE3-004080061781}"/>
              </a:ext>
            </a:extLst>
          </p:cNvPr>
          <p:cNvSpPr/>
          <p:nvPr/>
        </p:nvSpPr>
        <p:spPr>
          <a:xfrm>
            <a:off x="7329240" y="1698433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we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938BE0-7CC2-438F-8897-B93E98A9FCED}"/>
              </a:ext>
            </a:extLst>
          </p:cNvPr>
          <p:cNvSpPr/>
          <p:nvPr/>
        </p:nvSpPr>
        <p:spPr>
          <a:xfrm>
            <a:off x="7329241" y="2619374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F26C37-2A33-4955-9FD9-DAA259ED9714}"/>
              </a:ext>
            </a:extLst>
          </p:cNvPr>
          <p:cNvSpPr/>
          <p:nvPr/>
        </p:nvSpPr>
        <p:spPr>
          <a:xfrm>
            <a:off x="7329240" y="3533774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1806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A3EC6C-1C9D-4219-BD4F-051BA321ACFF}"/>
              </a:ext>
            </a:extLst>
          </p:cNvPr>
          <p:cNvSpPr/>
          <p:nvPr/>
        </p:nvSpPr>
        <p:spPr>
          <a:xfrm>
            <a:off x="6057653" y="1531751"/>
            <a:ext cx="895597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B55BBD-0C5E-443C-BF98-B8930BC5F1E2}"/>
              </a:ext>
            </a:extLst>
          </p:cNvPr>
          <p:cNvSpPr/>
          <p:nvPr/>
        </p:nvSpPr>
        <p:spPr>
          <a:xfrm>
            <a:off x="6057654" y="2452692"/>
            <a:ext cx="895597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ladybug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10D39B-8EE0-4DA7-9576-268719AC64DB}"/>
              </a:ext>
            </a:extLst>
          </p:cNvPr>
          <p:cNvSpPr/>
          <p:nvPr/>
        </p:nvSpPr>
        <p:spPr>
          <a:xfrm>
            <a:off x="6057653" y="3367092"/>
            <a:ext cx="895597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Do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AFDCCE-1BD6-4BC1-B04A-88E9143A7E58}"/>
              </a:ext>
            </a:extLst>
          </p:cNvPr>
          <p:cNvSpPr/>
          <p:nvPr/>
        </p:nvSpPr>
        <p:spPr>
          <a:xfrm>
            <a:off x="7053015" y="2449421"/>
            <a:ext cx="895597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see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7B1FDF-AB6B-4A46-AFD1-D4119C3BEDE9}"/>
              </a:ext>
            </a:extLst>
          </p:cNvPr>
          <p:cNvSpPr/>
          <p:nvPr/>
        </p:nvSpPr>
        <p:spPr>
          <a:xfrm>
            <a:off x="8048377" y="3367092"/>
            <a:ext cx="895597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you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A84681-2360-4850-8D57-09EFAA4A2A5F}"/>
              </a:ext>
            </a:extLst>
          </p:cNvPr>
          <p:cNvSpPr/>
          <p:nvPr/>
        </p:nvSpPr>
        <p:spPr>
          <a:xfrm>
            <a:off x="8048378" y="4288033"/>
            <a:ext cx="895597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garden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4DD3A-917B-489C-AE31-B3A80912E42B}"/>
              </a:ext>
            </a:extLst>
          </p:cNvPr>
          <p:cNvSpPr/>
          <p:nvPr/>
        </p:nvSpPr>
        <p:spPr>
          <a:xfrm>
            <a:off x="7053016" y="3373633"/>
            <a:ext cx="895597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the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1BE272-7EB9-4912-8243-9CDE7CEAD503}"/>
              </a:ext>
            </a:extLst>
          </p:cNvPr>
          <p:cNvSpPr/>
          <p:nvPr/>
        </p:nvSpPr>
        <p:spPr>
          <a:xfrm>
            <a:off x="6057654" y="4288033"/>
            <a:ext cx="895597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BA1C2C-3335-4AF3-B8D5-5E925A564544}"/>
              </a:ext>
            </a:extLst>
          </p:cNvPr>
          <p:cNvSpPr/>
          <p:nvPr/>
        </p:nvSpPr>
        <p:spPr>
          <a:xfrm>
            <a:off x="7053016" y="4288033"/>
            <a:ext cx="895597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in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A152B1-1BD9-4A4D-9786-8ADADFD0C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529" y="84509"/>
            <a:ext cx="1381221" cy="157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48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FD4954-2713-42C8-88CD-7B9A09D94D7B}"/>
              </a:ext>
            </a:extLst>
          </p:cNvPr>
          <p:cNvSpPr/>
          <p:nvPr/>
        </p:nvSpPr>
        <p:spPr>
          <a:xfrm>
            <a:off x="6010027" y="2403283"/>
            <a:ext cx="1386135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important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953D0B-0CB4-46EF-B8A1-944805B0FA47}"/>
              </a:ext>
            </a:extLst>
          </p:cNvPr>
          <p:cNvSpPr/>
          <p:nvPr/>
        </p:nvSpPr>
        <p:spPr>
          <a:xfrm>
            <a:off x="6010028" y="3324224"/>
            <a:ext cx="1386135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Why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BFADF2-2542-40F9-A079-1845927CF0AE}"/>
              </a:ext>
            </a:extLst>
          </p:cNvPr>
          <p:cNvSpPr/>
          <p:nvPr/>
        </p:nvSpPr>
        <p:spPr>
          <a:xfrm>
            <a:off x="6010028" y="4238624"/>
            <a:ext cx="1386135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6FB7F-A98F-4F91-A8C3-546B747F3F43}"/>
              </a:ext>
            </a:extLst>
          </p:cNvPr>
          <p:cNvSpPr/>
          <p:nvPr/>
        </p:nvSpPr>
        <p:spPr>
          <a:xfrm>
            <a:off x="7467352" y="3324224"/>
            <a:ext cx="1386135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are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849BAC-9B99-4B64-8782-02B67BAF5C58}"/>
              </a:ext>
            </a:extLst>
          </p:cNvPr>
          <p:cNvSpPr/>
          <p:nvPr/>
        </p:nvSpPr>
        <p:spPr>
          <a:xfrm>
            <a:off x="7467353" y="4238624"/>
            <a:ext cx="1386135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latin typeface="Comic Sans MS" panose="030F0702030302020204" pitchFamily="66" charset="0"/>
              </a:rPr>
              <a:t>honeybees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97545D-549A-4A98-9F4F-AD548638F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417" y="208334"/>
            <a:ext cx="1381221" cy="157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79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B59B00-7FB1-49D6-B953-F5BDB938DD1C}"/>
              </a:ext>
            </a:extLst>
          </p:cNvPr>
          <p:cNvSpPr/>
          <p:nvPr/>
        </p:nvSpPr>
        <p:spPr>
          <a:xfrm>
            <a:off x="5343277" y="1884171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are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79EA54-C87B-4709-AF6A-6CAB8C509F1D}"/>
              </a:ext>
            </a:extLst>
          </p:cNvPr>
          <p:cNvSpPr/>
          <p:nvPr/>
        </p:nvSpPr>
        <p:spPr>
          <a:xfrm>
            <a:off x="5343278" y="28051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There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FEA3AF-82B2-4D2C-8948-F61E7A48F9A2}"/>
              </a:ext>
            </a:extLst>
          </p:cNvPr>
          <p:cNvSpPr/>
          <p:nvPr/>
        </p:nvSpPr>
        <p:spPr>
          <a:xfrm>
            <a:off x="5343278" y="37195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many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0CAF97-5054-49AC-8D9A-B4FDC842CE4C}"/>
              </a:ext>
            </a:extLst>
          </p:cNvPr>
          <p:cNvSpPr/>
          <p:nvPr/>
        </p:nvSpPr>
        <p:spPr>
          <a:xfrm>
            <a:off x="7810746" y="3729036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our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79FAC5-D92F-45D4-BF17-FD24499B406C}"/>
              </a:ext>
            </a:extLst>
          </p:cNvPr>
          <p:cNvSpPr/>
          <p:nvPr/>
        </p:nvSpPr>
        <p:spPr>
          <a:xfrm>
            <a:off x="6577012" y="37195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garden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BEC287-851B-4D35-A4F0-1C84EADD1D51}"/>
              </a:ext>
            </a:extLst>
          </p:cNvPr>
          <p:cNvSpPr/>
          <p:nvPr/>
        </p:nvSpPr>
        <p:spPr>
          <a:xfrm>
            <a:off x="7810746" y="2814636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flowers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3688E7-2F05-49C7-92D8-26363B268225}"/>
              </a:ext>
            </a:extLst>
          </p:cNvPr>
          <p:cNvSpPr/>
          <p:nvPr/>
        </p:nvSpPr>
        <p:spPr>
          <a:xfrm>
            <a:off x="6577012" y="28051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8D9748-D55A-48D9-A08B-3A195F2A9A0C}"/>
              </a:ext>
            </a:extLst>
          </p:cNvPr>
          <p:cNvSpPr/>
          <p:nvPr/>
        </p:nvSpPr>
        <p:spPr>
          <a:xfrm>
            <a:off x="7810746" y="1900236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so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423036-1D3E-46CA-8A06-680D284267B8}"/>
              </a:ext>
            </a:extLst>
          </p:cNvPr>
          <p:cNvSpPr/>
          <p:nvPr/>
        </p:nvSpPr>
        <p:spPr>
          <a:xfrm>
            <a:off x="6577012" y="1890712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600036-8F99-4BE8-A35E-F559561B0350}"/>
              </a:ext>
            </a:extLst>
          </p:cNvPr>
          <p:cNvSpPr/>
          <p:nvPr/>
        </p:nvSpPr>
        <p:spPr>
          <a:xfrm>
            <a:off x="5343276" y="969771"/>
            <a:ext cx="1195635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purple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441126-51AC-47A0-83D4-804A8ADC8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555" y="51171"/>
            <a:ext cx="1519826" cy="173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3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49118C-66DC-4080-9A78-DD863AB92CD6}"/>
              </a:ext>
            </a:extLst>
          </p:cNvPr>
          <p:cNvSpPr/>
          <p:nvPr/>
        </p:nvSpPr>
        <p:spPr>
          <a:xfrm>
            <a:off x="6067177" y="1698433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169D3D-F60E-441C-B7A0-80C20D1480BA}"/>
              </a:ext>
            </a:extLst>
          </p:cNvPr>
          <p:cNvSpPr/>
          <p:nvPr/>
        </p:nvSpPr>
        <p:spPr>
          <a:xfrm>
            <a:off x="6067178" y="2619374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flowers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609752-C160-4872-A514-0B8210D2FFCB}"/>
              </a:ext>
            </a:extLst>
          </p:cNvPr>
          <p:cNvSpPr/>
          <p:nvPr/>
        </p:nvSpPr>
        <p:spPr>
          <a:xfrm>
            <a:off x="6067178" y="3533774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butterfly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DF5E06-6BFB-4D36-8D73-BFC06E61B1AD}"/>
              </a:ext>
            </a:extLst>
          </p:cNvPr>
          <p:cNvSpPr/>
          <p:nvPr/>
        </p:nvSpPr>
        <p:spPr>
          <a:xfrm>
            <a:off x="6067177" y="734631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colorful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C8030E-02C0-408D-A1C7-97D66CC79BB3}"/>
              </a:ext>
            </a:extLst>
          </p:cNvPr>
          <p:cNvSpPr/>
          <p:nvPr/>
        </p:nvSpPr>
        <p:spPr>
          <a:xfrm>
            <a:off x="7329239" y="1698433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our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94E194-70E5-4C86-8FCF-11C1916BEEB5}"/>
              </a:ext>
            </a:extLst>
          </p:cNvPr>
          <p:cNvSpPr/>
          <p:nvPr/>
        </p:nvSpPr>
        <p:spPr>
          <a:xfrm>
            <a:off x="7329241" y="2619374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likes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F72262-F856-4355-BEBD-35A8AC619672}"/>
              </a:ext>
            </a:extLst>
          </p:cNvPr>
          <p:cNvSpPr/>
          <p:nvPr/>
        </p:nvSpPr>
        <p:spPr>
          <a:xfrm>
            <a:off x="7329240" y="3533774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427B4F-3119-4E3F-BC2C-64995C0AF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343" y="104721"/>
            <a:ext cx="1314546" cy="150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86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3BADA1-BAC9-42BA-8065-090B9B941B1E}"/>
              </a:ext>
            </a:extLst>
          </p:cNvPr>
          <p:cNvSpPr/>
          <p:nvPr/>
        </p:nvSpPr>
        <p:spPr>
          <a:xfrm>
            <a:off x="6067177" y="1698433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of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59CC15-9225-42A8-B110-D2614322D4F3}"/>
              </a:ext>
            </a:extLst>
          </p:cNvPr>
          <p:cNvSpPr/>
          <p:nvPr/>
        </p:nvSpPr>
        <p:spPr>
          <a:xfrm>
            <a:off x="6067178" y="2619374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Look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88CE0B-1E7B-4E47-801A-9E978979AA46}"/>
              </a:ext>
            </a:extLst>
          </p:cNvPr>
          <p:cNvSpPr/>
          <p:nvPr/>
        </p:nvSpPr>
        <p:spPr>
          <a:xfrm>
            <a:off x="6067178" y="3533774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A6B5AB-94AE-431E-AD9D-A16D7268330B}"/>
              </a:ext>
            </a:extLst>
          </p:cNvPr>
          <p:cNvSpPr/>
          <p:nvPr/>
        </p:nvSpPr>
        <p:spPr>
          <a:xfrm>
            <a:off x="6067177" y="734631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at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124634-036E-4AF9-AA64-5A6AA7E50B3D}"/>
              </a:ext>
            </a:extLst>
          </p:cNvPr>
          <p:cNvSpPr/>
          <p:nvPr/>
        </p:nvSpPr>
        <p:spPr>
          <a:xfrm>
            <a:off x="7329240" y="1698433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vegetables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6BB7E7-FF7E-4084-A3AA-466135EC64E2}"/>
              </a:ext>
            </a:extLst>
          </p:cNvPr>
          <p:cNvSpPr/>
          <p:nvPr/>
        </p:nvSpPr>
        <p:spPr>
          <a:xfrm>
            <a:off x="7329241" y="2619374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all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7CC1C2-FE87-4E45-BBA1-5617BC05AD96}"/>
              </a:ext>
            </a:extLst>
          </p:cNvPr>
          <p:cNvSpPr/>
          <p:nvPr/>
        </p:nvSpPr>
        <p:spPr>
          <a:xfrm>
            <a:off x="7329240" y="3533774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A8DC4D-5283-4812-A9D1-ABCB5B09C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380" y="71427"/>
            <a:ext cx="1381221" cy="157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11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3AA094-50BC-4EA1-9744-B7B61B8DF18A}"/>
              </a:ext>
            </a:extLst>
          </p:cNvPr>
          <p:cNvSpPr/>
          <p:nvPr/>
        </p:nvSpPr>
        <p:spPr>
          <a:xfrm>
            <a:off x="6067177" y="1698433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048C38-FB45-4287-9998-46EFC497F82A}"/>
              </a:ext>
            </a:extLst>
          </p:cNvPr>
          <p:cNvSpPr/>
          <p:nvPr/>
        </p:nvSpPr>
        <p:spPr>
          <a:xfrm>
            <a:off x="6067178" y="2619374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Will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B6629E-40F8-4480-AD2D-000A6546805F}"/>
              </a:ext>
            </a:extLst>
          </p:cNvPr>
          <p:cNvSpPr/>
          <p:nvPr/>
        </p:nvSpPr>
        <p:spPr>
          <a:xfrm>
            <a:off x="6067178" y="3533774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3013E5-71D5-4397-99C7-C12804092ED4}"/>
              </a:ext>
            </a:extLst>
          </p:cNvPr>
          <p:cNvSpPr/>
          <p:nvPr/>
        </p:nvSpPr>
        <p:spPr>
          <a:xfrm>
            <a:off x="6067177" y="734631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help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9A631C-75B6-439D-A17B-4C6C60FF5FAD}"/>
              </a:ext>
            </a:extLst>
          </p:cNvPr>
          <p:cNvSpPr/>
          <p:nvPr/>
        </p:nvSpPr>
        <p:spPr>
          <a:xfrm>
            <a:off x="7329240" y="1698433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these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16BA43-7721-48D3-86DA-38B8D3B31BC8}"/>
              </a:ext>
            </a:extLst>
          </p:cNvPr>
          <p:cNvSpPr/>
          <p:nvPr/>
        </p:nvSpPr>
        <p:spPr>
          <a:xfrm>
            <a:off x="7329241" y="2619374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plant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5D6434-CE53-4C63-8B88-FBBAF7D5ACF5}"/>
              </a:ext>
            </a:extLst>
          </p:cNvPr>
          <p:cNvSpPr/>
          <p:nvPr/>
        </p:nvSpPr>
        <p:spPr>
          <a:xfrm>
            <a:off x="7329240" y="3533774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2F32D3-1F30-4524-AA9D-82685DD96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04" y="77968"/>
            <a:ext cx="1381221" cy="157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37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3DF2ED-EB45-49BF-88E7-6C1D00914BE1}"/>
              </a:ext>
            </a:extLst>
          </p:cNvPr>
          <p:cNvSpPr/>
          <p:nvPr/>
        </p:nvSpPr>
        <p:spPr>
          <a:xfrm>
            <a:off x="6210052" y="2379471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962B7F-ABDE-4EFD-9AC8-FCED4BC6A140}"/>
              </a:ext>
            </a:extLst>
          </p:cNvPr>
          <p:cNvSpPr/>
          <p:nvPr/>
        </p:nvSpPr>
        <p:spPr>
          <a:xfrm>
            <a:off x="6210053" y="3300412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muddy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A4F2CD-A65C-41E6-BA98-073011452911}"/>
              </a:ext>
            </a:extLst>
          </p:cNvPr>
          <p:cNvSpPr/>
          <p:nvPr/>
        </p:nvSpPr>
        <p:spPr>
          <a:xfrm>
            <a:off x="6210053" y="4214812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our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60C4A1-44EB-4EB2-BA0B-3F0D2DB6B35C}"/>
              </a:ext>
            </a:extLst>
          </p:cNvPr>
          <p:cNvSpPr/>
          <p:nvPr/>
        </p:nvSpPr>
        <p:spPr>
          <a:xfrm>
            <a:off x="6210052" y="1415669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made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78EAB2-79FB-46C6-9630-BCC87DD9D5C1}"/>
              </a:ext>
            </a:extLst>
          </p:cNvPr>
          <p:cNvSpPr/>
          <p:nvPr/>
        </p:nvSpPr>
        <p:spPr>
          <a:xfrm>
            <a:off x="7472115" y="2379471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rain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BA517D-ACC5-454E-977D-D93F6381AE2F}"/>
              </a:ext>
            </a:extLst>
          </p:cNvPr>
          <p:cNvSpPr/>
          <p:nvPr/>
        </p:nvSpPr>
        <p:spPr>
          <a:xfrm>
            <a:off x="7472116" y="3300412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FB9127-9B20-47BA-B8AF-5568BC4135EB}"/>
              </a:ext>
            </a:extLst>
          </p:cNvPr>
          <p:cNvSpPr/>
          <p:nvPr/>
        </p:nvSpPr>
        <p:spPr>
          <a:xfrm>
            <a:off x="7472115" y="4214812"/>
            <a:ext cx="1147763" cy="87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garden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6A5475-1D97-4E3B-A188-5F617E4D8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129" y="136897"/>
            <a:ext cx="1381221" cy="157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11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78</Words>
  <Application>Microsoft Office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Janda Hide And Seek</vt:lpstr>
      <vt:lpstr>KG She Persisted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7</cp:revision>
  <dcterms:created xsi:type="dcterms:W3CDTF">2020-04-25T13:32:21Z</dcterms:created>
  <dcterms:modified xsi:type="dcterms:W3CDTF">2020-04-25T14:43:23Z</dcterms:modified>
</cp:coreProperties>
</file>