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71" d="100"/>
          <a:sy n="71" d="100"/>
        </p:scale>
        <p:origin x="828" y="36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6969-913E-409D-920E-975ACB5ED26B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8344-F1C3-4746-A8DF-F48BA4CB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97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6969-913E-409D-920E-975ACB5ED26B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8344-F1C3-4746-A8DF-F48BA4CB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4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6969-913E-409D-920E-975ACB5ED26B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8344-F1C3-4746-A8DF-F48BA4CB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34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6969-913E-409D-920E-975ACB5ED26B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8344-F1C3-4746-A8DF-F48BA4CB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32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6969-913E-409D-920E-975ACB5ED26B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8344-F1C3-4746-A8DF-F48BA4CB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85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6969-913E-409D-920E-975ACB5ED26B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8344-F1C3-4746-A8DF-F48BA4CB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810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6969-913E-409D-920E-975ACB5ED26B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8344-F1C3-4746-A8DF-F48BA4CB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411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6969-913E-409D-920E-975ACB5ED26B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8344-F1C3-4746-A8DF-F48BA4CB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181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6969-913E-409D-920E-975ACB5ED26B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8344-F1C3-4746-A8DF-F48BA4CB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60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6969-913E-409D-920E-975ACB5ED26B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8344-F1C3-4746-A8DF-F48BA4CB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681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76969-913E-409D-920E-975ACB5ED26B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28344-F1C3-4746-A8DF-F48BA4CB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472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76969-913E-409D-920E-975ACB5ED26B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28344-F1C3-4746-A8DF-F48BA4CBC4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115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426D8C5-7029-4B5B-9C08-065439B8ACF7}"/>
              </a:ext>
            </a:extLst>
          </p:cNvPr>
          <p:cNvSpPr txBox="1"/>
          <p:nvPr/>
        </p:nvSpPr>
        <p:spPr>
          <a:xfrm>
            <a:off x="236668" y="855233"/>
            <a:ext cx="6836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KG Miss Kindergarten" panose="02000000000000000000" pitchFamily="2" charset="0"/>
              </a:rPr>
              <a:t>Add topic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857B7B6-B2F4-43D4-B6DF-D6128258EB9B}"/>
              </a:ext>
            </a:extLst>
          </p:cNvPr>
          <p:cNvSpPr txBox="1"/>
          <p:nvPr/>
        </p:nvSpPr>
        <p:spPr>
          <a:xfrm>
            <a:off x="7395882" y="952053"/>
            <a:ext cx="25280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What is something interesting you want to remember? Type and add here.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3B552A-D892-4433-9A95-2A810CF21610}"/>
              </a:ext>
            </a:extLst>
          </p:cNvPr>
          <p:cNvSpPr txBox="1"/>
          <p:nvPr/>
        </p:nvSpPr>
        <p:spPr>
          <a:xfrm>
            <a:off x="854743" y="2622586"/>
            <a:ext cx="2528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Fact # 1 – type and add fact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59230C-0EA9-4911-A3AA-835EFB32492A}"/>
              </a:ext>
            </a:extLst>
          </p:cNvPr>
          <p:cNvSpPr txBox="1"/>
          <p:nvPr/>
        </p:nvSpPr>
        <p:spPr>
          <a:xfrm>
            <a:off x="854743" y="4364985"/>
            <a:ext cx="2528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Fact # 2 – type and add fact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CC0E33-D573-4A79-A9B4-611EB599778E}"/>
              </a:ext>
            </a:extLst>
          </p:cNvPr>
          <p:cNvSpPr txBox="1"/>
          <p:nvPr/>
        </p:nvSpPr>
        <p:spPr>
          <a:xfrm>
            <a:off x="854742" y="6015944"/>
            <a:ext cx="2528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Fact # 3 – type and add fact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281355-E918-4447-AAFB-9EB5F4CD2DDF}"/>
              </a:ext>
            </a:extLst>
          </p:cNvPr>
          <p:cNvSpPr txBox="1"/>
          <p:nvPr/>
        </p:nvSpPr>
        <p:spPr>
          <a:xfrm>
            <a:off x="4584061" y="3466366"/>
            <a:ext cx="27418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Type your thoughts here…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6A071EB-552A-4373-8F79-CB5B1EA08E3D}"/>
              </a:ext>
            </a:extLst>
          </p:cNvPr>
          <p:cNvSpPr txBox="1"/>
          <p:nvPr/>
        </p:nvSpPr>
        <p:spPr>
          <a:xfrm>
            <a:off x="6506094" y="6512570"/>
            <a:ext cx="31327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What are you still curious about? Type and add your question here.</a:t>
            </a:r>
          </a:p>
        </p:txBody>
      </p:sp>
    </p:spTree>
    <p:extLst>
      <p:ext uri="{BB962C8B-B14F-4D97-AF65-F5344CB8AC3E}">
        <p14:creationId xmlns:p14="http://schemas.microsoft.com/office/powerpoint/2010/main" val="2360822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517A070-0D53-412B-A0AB-3C49CEB79891}"/>
              </a:ext>
            </a:extLst>
          </p:cNvPr>
          <p:cNvSpPr txBox="1"/>
          <p:nvPr/>
        </p:nvSpPr>
        <p:spPr>
          <a:xfrm>
            <a:off x="236668" y="871370"/>
            <a:ext cx="6836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KG Miss Kindergarten" panose="02000000000000000000" pitchFamily="2" charset="0"/>
              </a:rPr>
              <a:t>Add topic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55E0466-D9AC-41B7-A4E3-A1E4836BC6C6}"/>
              </a:ext>
            </a:extLst>
          </p:cNvPr>
          <p:cNvSpPr txBox="1"/>
          <p:nvPr/>
        </p:nvSpPr>
        <p:spPr>
          <a:xfrm>
            <a:off x="7164592" y="1316005"/>
            <a:ext cx="27418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What is something interesting you want to remember? Type and add here.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331141-C372-481C-8D51-F06A622366D4}"/>
              </a:ext>
            </a:extLst>
          </p:cNvPr>
          <p:cNvSpPr txBox="1"/>
          <p:nvPr/>
        </p:nvSpPr>
        <p:spPr>
          <a:xfrm>
            <a:off x="854743" y="2638723"/>
            <a:ext cx="2528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Fact # 1 – type and add fact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B14B47-0A4B-4C76-ACFA-B8D9F5E35332}"/>
              </a:ext>
            </a:extLst>
          </p:cNvPr>
          <p:cNvSpPr txBox="1"/>
          <p:nvPr/>
        </p:nvSpPr>
        <p:spPr>
          <a:xfrm>
            <a:off x="854743" y="4381122"/>
            <a:ext cx="2528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Fact # 2 – type and add fact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B9D9EB-7AA7-4BA4-83AF-0D6875DF0CBF}"/>
              </a:ext>
            </a:extLst>
          </p:cNvPr>
          <p:cNvSpPr txBox="1"/>
          <p:nvPr/>
        </p:nvSpPr>
        <p:spPr>
          <a:xfrm>
            <a:off x="854742" y="6032081"/>
            <a:ext cx="2528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Fact # 3 – type and add fact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7D9A83-6BEE-43D0-976F-2B3E7D9E3D1E}"/>
              </a:ext>
            </a:extLst>
          </p:cNvPr>
          <p:cNvSpPr txBox="1"/>
          <p:nvPr/>
        </p:nvSpPr>
        <p:spPr>
          <a:xfrm>
            <a:off x="4750804" y="2944621"/>
            <a:ext cx="27418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KG Miss Kindergarten" panose="02000000000000000000" pitchFamily="2" charset="0"/>
              </a:rPr>
              <a:t>Type your thoughts here…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798836-C5B9-4FDA-958E-D310757DC6C0}"/>
              </a:ext>
            </a:extLst>
          </p:cNvPr>
          <p:cNvSpPr txBox="1"/>
          <p:nvPr/>
        </p:nvSpPr>
        <p:spPr>
          <a:xfrm>
            <a:off x="3601529" y="6829922"/>
            <a:ext cx="3132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7030A0"/>
                </a:solidFill>
                <a:latin typeface="KG Miss Kindergarten" panose="02000000000000000000" pitchFamily="2" charset="0"/>
              </a:rPr>
              <a:t>What are you still curious about? Type and add your question here.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289973D-5B45-4ED7-B9BF-771A7AAF1B6C}"/>
              </a:ext>
            </a:extLst>
          </p:cNvPr>
          <p:cNvSpPr txBox="1"/>
          <p:nvPr/>
        </p:nvSpPr>
        <p:spPr>
          <a:xfrm>
            <a:off x="7628965" y="4626595"/>
            <a:ext cx="2336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Tell about the new words you found</a:t>
            </a:r>
          </a:p>
        </p:txBody>
      </p:sp>
    </p:spTree>
    <p:extLst>
      <p:ext uri="{BB962C8B-B14F-4D97-AF65-F5344CB8AC3E}">
        <p14:creationId xmlns:p14="http://schemas.microsoft.com/office/powerpoint/2010/main" val="3546780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527633-D9D9-42E8-80DA-2F42B12A6291}"/>
              </a:ext>
            </a:extLst>
          </p:cNvPr>
          <p:cNvSpPr txBox="1"/>
          <p:nvPr/>
        </p:nvSpPr>
        <p:spPr>
          <a:xfrm>
            <a:off x="236668" y="871370"/>
            <a:ext cx="6836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KG Miss Kindergarten" panose="02000000000000000000" pitchFamily="2" charset="0"/>
              </a:rPr>
              <a:t>Add topic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967EC4-DCE6-48C4-9722-CDB1528580A0}"/>
              </a:ext>
            </a:extLst>
          </p:cNvPr>
          <p:cNvSpPr txBox="1"/>
          <p:nvPr/>
        </p:nvSpPr>
        <p:spPr>
          <a:xfrm>
            <a:off x="7164592" y="1316005"/>
            <a:ext cx="27418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What is something interesting you want to remember? Type and add here.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7CB7A8-2FD0-4004-928B-BAB1A5EAD4F3}"/>
              </a:ext>
            </a:extLst>
          </p:cNvPr>
          <p:cNvSpPr txBox="1"/>
          <p:nvPr/>
        </p:nvSpPr>
        <p:spPr>
          <a:xfrm>
            <a:off x="854743" y="2638723"/>
            <a:ext cx="2528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Fact # 1 – type and add fact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9FDDFD-80A7-4749-A457-264AD2CE5F9D}"/>
              </a:ext>
            </a:extLst>
          </p:cNvPr>
          <p:cNvSpPr txBox="1"/>
          <p:nvPr/>
        </p:nvSpPr>
        <p:spPr>
          <a:xfrm>
            <a:off x="854743" y="4381122"/>
            <a:ext cx="2528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Fact # 2 – type and add fact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E8ACA-0B4C-4844-90FD-E88AF6F87365}"/>
              </a:ext>
            </a:extLst>
          </p:cNvPr>
          <p:cNvSpPr txBox="1"/>
          <p:nvPr/>
        </p:nvSpPr>
        <p:spPr>
          <a:xfrm>
            <a:off x="854742" y="6032081"/>
            <a:ext cx="25280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Fact # 3 – type and add fact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A90F55-79F1-4A64-B632-763229F79E32}"/>
              </a:ext>
            </a:extLst>
          </p:cNvPr>
          <p:cNvSpPr txBox="1"/>
          <p:nvPr/>
        </p:nvSpPr>
        <p:spPr>
          <a:xfrm>
            <a:off x="4331256" y="3161943"/>
            <a:ext cx="27418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KG Miss Kindergarten" panose="02000000000000000000" pitchFamily="2" charset="0"/>
              </a:rPr>
              <a:t>Type your thoughts here…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15A1E5-E2A3-4F2A-8532-271ED0735B5A}"/>
              </a:ext>
            </a:extLst>
          </p:cNvPr>
          <p:cNvSpPr txBox="1"/>
          <p:nvPr/>
        </p:nvSpPr>
        <p:spPr>
          <a:xfrm>
            <a:off x="3601529" y="6829922"/>
            <a:ext cx="3132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7030A0"/>
                </a:solidFill>
                <a:latin typeface="KG Miss Kindergarten" panose="02000000000000000000" pitchFamily="2" charset="0"/>
              </a:rPr>
              <a:t>What are you still curious about? Type and add your question here.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5BFA05-5BE9-45A0-86F3-8AAE9CD315CB}"/>
              </a:ext>
            </a:extLst>
          </p:cNvPr>
          <p:cNvSpPr txBox="1"/>
          <p:nvPr/>
        </p:nvSpPr>
        <p:spPr>
          <a:xfrm>
            <a:off x="7628965" y="4626595"/>
            <a:ext cx="2336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Tell about the new words you found</a:t>
            </a:r>
          </a:p>
        </p:txBody>
      </p:sp>
    </p:spTree>
    <p:extLst>
      <p:ext uri="{BB962C8B-B14F-4D97-AF65-F5344CB8AC3E}">
        <p14:creationId xmlns:p14="http://schemas.microsoft.com/office/powerpoint/2010/main" val="1808706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693DE37-D395-45FB-960B-BFCECF273640}"/>
              </a:ext>
            </a:extLst>
          </p:cNvPr>
          <p:cNvSpPr txBox="1"/>
          <p:nvPr/>
        </p:nvSpPr>
        <p:spPr>
          <a:xfrm>
            <a:off x="166743" y="834322"/>
            <a:ext cx="3146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KG Miss Kindergarten" panose="02000000000000000000" pitchFamily="2" charset="0"/>
              </a:rPr>
              <a:t>Add title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FFDE90-A5D1-4FEE-B283-4BA23D93C7D0}"/>
              </a:ext>
            </a:extLst>
          </p:cNvPr>
          <p:cNvSpPr txBox="1"/>
          <p:nvPr/>
        </p:nvSpPr>
        <p:spPr>
          <a:xfrm>
            <a:off x="247425" y="2739852"/>
            <a:ext cx="5298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KG Miss Kindergarten" panose="02000000000000000000" pitchFamily="2" charset="0"/>
              </a:rPr>
              <a:t>What is something interesting you want to remember? Type and add here.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C023E6-9645-4C8D-8F0A-DA4DFC33A6E9}"/>
              </a:ext>
            </a:extLst>
          </p:cNvPr>
          <p:cNvSpPr txBox="1"/>
          <p:nvPr/>
        </p:nvSpPr>
        <p:spPr>
          <a:xfrm>
            <a:off x="62263" y="5106785"/>
            <a:ext cx="23826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KG Miss Kindergarten" panose="02000000000000000000" pitchFamily="2" charset="0"/>
              </a:rPr>
              <a:t>Key point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92E9705-5901-4AFA-BDCB-471426E8B7CF}"/>
              </a:ext>
            </a:extLst>
          </p:cNvPr>
          <p:cNvSpPr txBox="1"/>
          <p:nvPr/>
        </p:nvSpPr>
        <p:spPr>
          <a:xfrm>
            <a:off x="5889811" y="3540072"/>
            <a:ext cx="2011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Type word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AB5606-B46B-4379-87E2-3710336B9D04}"/>
              </a:ext>
            </a:extLst>
          </p:cNvPr>
          <p:cNvSpPr txBox="1"/>
          <p:nvPr/>
        </p:nvSpPr>
        <p:spPr>
          <a:xfrm>
            <a:off x="3519544" y="832694"/>
            <a:ext cx="202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KG Miss Kindergarten" panose="02000000000000000000" pitchFamily="2" charset="0"/>
              </a:rPr>
              <a:t>Add author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15C6CFC-04F5-4F6D-B445-1CAC2D95DD43}"/>
              </a:ext>
            </a:extLst>
          </p:cNvPr>
          <p:cNvSpPr txBox="1"/>
          <p:nvPr/>
        </p:nvSpPr>
        <p:spPr>
          <a:xfrm>
            <a:off x="2522178" y="5106784"/>
            <a:ext cx="23826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KG Miss Kindergarten" panose="02000000000000000000" pitchFamily="2" charset="0"/>
              </a:rPr>
              <a:t>Key point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972412B-3CAE-46D3-94C3-4A3269D553F4}"/>
              </a:ext>
            </a:extLst>
          </p:cNvPr>
          <p:cNvSpPr txBox="1"/>
          <p:nvPr/>
        </p:nvSpPr>
        <p:spPr>
          <a:xfrm>
            <a:off x="5075571" y="5087549"/>
            <a:ext cx="23826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KG Miss Kindergarten" panose="02000000000000000000" pitchFamily="2" charset="0"/>
              </a:rPr>
              <a:t>Key point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598873-B637-4BD3-ACF4-D2475DC66FB9}"/>
              </a:ext>
            </a:extLst>
          </p:cNvPr>
          <p:cNvSpPr txBox="1"/>
          <p:nvPr/>
        </p:nvSpPr>
        <p:spPr>
          <a:xfrm>
            <a:off x="7628964" y="5068314"/>
            <a:ext cx="23826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KG Miss Kindergarten" panose="02000000000000000000" pitchFamily="2" charset="0"/>
              </a:rPr>
              <a:t>Key point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97CD71-18F8-4A4E-972E-53BBE55C2460}"/>
              </a:ext>
            </a:extLst>
          </p:cNvPr>
          <p:cNvSpPr txBox="1"/>
          <p:nvPr/>
        </p:nvSpPr>
        <p:spPr>
          <a:xfrm>
            <a:off x="5829340" y="4235734"/>
            <a:ext cx="2011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Type word here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2BE0B61-EC28-4387-9DF2-02E410A24D5E}"/>
              </a:ext>
            </a:extLst>
          </p:cNvPr>
          <p:cNvSpPr txBox="1"/>
          <p:nvPr/>
        </p:nvSpPr>
        <p:spPr>
          <a:xfrm>
            <a:off x="7999941" y="3540071"/>
            <a:ext cx="2011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Type word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A8DB1E2-072C-43AC-AD66-5BC0929E5306}"/>
              </a:ext>
            </a:extLst>
          </p:cNvPr>
          <p:cNvSpPr txBox="1"/>
          <p:nvPr/>
        </p:nvSpPr>
        <p:spPr>
          <a:xfrm>
            <a:off x="7999940" y="4218762"/>
            <a:ext cx="2011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Type word here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FA702292-A8D9-42B6-8946-8ACBEDF436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147" y="83536"/>
            <a:ext cx="1038386" cy="1395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938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C17333-96CC-4DE1-B669-116072729BCD}"/>
              </a:ext>
            </a:extLst>
          </p:cNvPr>
          <p:cNvSpPr txBox="1"/>
          <p:nvPr/>
        </p:nvSpPr>
        <p:spPr>
          <a:xfrm>
            <a:off x="166743" y="834322"/>
            <a:ext cx="3146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KG Miss Kindergarten" panose="02000000000000000000" pitchFamily="2" charset="0"/>
              </a:rPr>
              <a:t>Add title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C4DED0-EE57-4BB0-AB67-227F54EAA883}"/>
              </a:ext>
            </a:extLst>
          </p:cNvPr>
          <p:cNvSpPr txBox="1"/>
          <p:nvPr/>
        </p:nvSpPr>
        <p:spPr>
          <a:xfrm>
            <a:off x="247425" y="2739852"/>
            <a:ext cx="5298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KG Miss Kindergarten" panose="02000000000000000000" pitchFamily="2" charset="0"/>
              </a:rPr>
              <a:t>What is something interesting you want to remember? Type and add here.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E36F1A-AF9B-42BE-A5CB-B5365FC44575}"/>
              </a:ext>
            </a:extLst>
          </p:cNvPr>
          <p:cNvSpPr txBox="1"/>
          <p:nvPr/>
        </p:nvSpPr>
        <p:spPr>
          <a:xfrm>
            <a:off x="62263" y="5106785"/>
            <a:ext cx="23826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KG Miss Kindergarten" panose="02000000000000000000" pitchFamily="2" charset="0"/>
              </a:rPr>
              <a:t>Key point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A2E37B-5682-43F5-9996-A8C92A0BEF5E}"/>
              </a:ext>
            </a:extLst>
          </p:cNvPr>
          <p:cNvSpPr txBox="1"/>
          <p:nvPr/>
        </p:nvSpPr>
        <p:spPr>
          <a:xfrm>
            <a:off x="5889811" y="3540072"/>
            <a:ext cx="2011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Type word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EE3AAC-51DA-4CCB-8A98-D29CB9D3E463}"/>
              </a:ext>
            </a:extLst>
          </p:cNvPr>
          <p:cNvSpPr txBox="1"/>
          <p:nvPr/>
        </p:nvSpPr>
        <p:spPr>
          <a:xfrm>
            <a:off x="3519544" y="832694"/>
            <a:ext cx="202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KG Miss Kindergarten" panose="02000000000000000000" pitchFamily="2" charset="0"/>
              </a:rPr>
              <a:t>Add author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DE24F9-CD4F-43D5-9131-1A2195012CF0}"/>
              </a:ext>
            </a:extLst>
          </p:cNvPr>
          <p:cNvSpPr txBox="1"/>
          <p:nvPr/>
        </p:nvSpPr>
        <p:spPr>
          <a:xfrm>
            <a:off x="2522178" y="5106784"/>
            <a:ext cx="23826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KG Miss Kindergarten" panose="02000000000000000000" pitchFamily="2" charset="0"/>
              </a:rPr>
              <a:t>Key point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FFEF22-8FA8-45C3-AF5E-943A8BAB5645}"/>
              </a:ext>
            </a:extLst>
          </p:cNvPr>
          <p:cNvSpPr txBox="1"/>
          <p:nvPr/>
        </p:nvSpPr>
        <p:spPr>
          <a:xfrm>
            <a:off x="5075571" y="5087549"/>
            <a:ext cx="23826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KG Miss Kindergarten" panose="02000000000000000000" pitchFamily="2" charset="0"/>
              </a:rPr>
              <a:t>Key point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2B77F52-7F7D-40FB-B508-F95378C69D6C}"/>
              </a:ext>
            </a:extLst>
          </p:cNvPr>
          <p:cNvSpPr txBox="1"/>
          <p:nvPr/>
        </p:nvSpPr>
        <p:spPr>
          <a:xfrm>
            <a:off x="7628964" y="5068314"/>
            <a:ext cx="23826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KG Miss Kindergarten" panose="02000000000000000000" pitchFamily="2" charset="0"/>
              </a:rPr>
              <a:t>Key point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65D5375-D5B3-4F78-AA15-385BE21D61A6}"/>
              </a:ext>
            </a:extLst>
          </p:cNvPr>
          <p:cNvSpPr txBox="1"/>
          <p:nvPr/>
        </p:nvSpPr>
        <p:spPr>
          <a:xfrm>
            <a:off x="5829340" y="4235734"/>
            <a:ext cx="2011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Type word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B57B15-DEE0-4274-98A8-7CFD71370F60}"/>
              </a:ext>
            </a:extLst>
          </p:cNvPr>
          <p:cNvSpPr txBox="1"/>
          <p:nvPr/>
        </p:nvSpPr>
        <p:spPr>
          <a:xfrm>
            <a:off x="7999941" y="3540071"/>
            <a:ext cx="2011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Type word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B11185-8EC2-4D63-BD1A-4845EB20734E}"/>
              </a:ext>
            </a:extLst>
          </p:cNvPr>
          <p:cNvSpPr txBox="1"/>
          <p:nvPr/>
        </p:nvSpPr>
        <p:spPr>
          <a:xfrm>
            <a:off x="7999940" y="4218762"/>
            <a:ext cx="2011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Type word here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4242E20-227F-49C8-8C09-4E8ACBA7D5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147" y="83536"/>
            <a:ext cx="1038386" cy="1395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501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0A80A69-09CF-4E52-90AB-BF8A31E3752F}"/>
              </a:ext>
            </a:extLst>
          </p:cNvPr>
          <p:cNvSpPr txBox="1"/>
          <p:nvPr/>
        </p:nvSpPr>
        <p:spPr>
          <a:xfrm>
            <a:off x="166743" y="834322"/>
            <a:ext cx="3146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KG Miss Kindergarten" panose="02000000000000000000" pitchFamily="2" charset="0"/>
              </a:rPr>
              <a:t>Add title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657C87-1311-4C8C-AC8C-EEA82153A5A2}"/>
              </a:ext>
            </a:extLst>
          </p:cNvPr>
          <p:cNvSpPr txBox="1"/>
          <p:nvPr/>
        </p:nvSpPr>
        <p:spPr>
          <a:xfrm>
            <a:off x="5792992" y="3602727"/>
            <a:ext cx="4120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What is something interesting you want to remember? Type and add here.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624E59-0BD9-418E-A7E8-DCF0574AF562}"/>
              </a:ext>
            </a:extLst>
          </p:cNvPr>
          <p:cNvSpPr txBox="1"/>
          <p:nvPr/>
        </p:nvSpPr>
        <p:spPr>
          <a:xfrm>
            <a:off x="166742" y="3307391"/>
            <a:ext cx="5427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KG Miss Kindergarten" panose="02000000000000000000" pitchFamily="2" charset="0"/>
              </a:rPr>
              <a:t>Detail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8D6C4F-2440-4D90-A3C6-A10C58B34D67}"/>
              </a:ext>
            </a:extLst>
          </p:cNvPr>
          <p:cNvSpPr txBox="1"/>
          <p:nvPr/>
        </p:nvSpPr>
        <p:spPr>
          <a:xfrm>
            <a:off x="5545568" y="6111150"/>
            <a:ext cx="2011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Type word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8DC6E7-830F-46C5-A206-53A745EAECD6}"/>
              </a:ext>
            </a:extLst>
          </p:cNvPr>
          <p:cNvSpPr txBox="1"/>
          <p:nvPr/>
        </p:nvSpPr>
        <p:spPr>
          <a:xfrm>
            <a:off x="3519544" y="832694"/>
            <a:ext cx="202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KG Miss Kindergarten" panose="02000000000000000000" pitchFamily="2" charset="0"/>
              </a:rPr>
              <a:t>Add author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CC0CFEA-CDC9-4F6E-8396-514AEE937F64}"/>
              </a:ext>
            </a:extLst>
          </p:cNvPr>
          <p:cNvSpPr txBox="1"/>
          <p:nvPr/>
        </p:nvSpPr>
        <p:spPr>
          <a:xfrm>
            <a:off x="5485097" y="6806812"/>
            <a:ext cx="2011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Type word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666CE4C-A10C-47BB-829D-81C6691907EE}"/>
              </a:ext>
            </a:extLst>
          </p:cNvPr>
          <p:cNvSpPr txBox="1"/>
          <p:nvPr/>
        </p:nvSpPr>
        <p:spPr>
          <a:xfrm>
            <a:off x="7655698" y="6111149"/>
            <a:ext cx="2011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Type word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E0A407-DB14-457C-B5C0-BE54F7FF35D4}"/>
              </a:ext>
            </a:extLst>
          </p:cNvPr>
          <p:cNvSpPr txBox="1"/>
          <p:nvPr/>
        </p:nvSpPr>
        <p:spPr>
          <a:xfrm>
            <a:off x="7655697" y="6789840"/>
            <a:ext cx="2011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Type word here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D5B01F-35FA-45E2-9566-537ABDB7D6B9}"/>
              </a:ext>
            </a:extLst>
          </p:cNvPr>
          <p:cNvSpPr txBox="1"/>
          <p:nvPr/>
        </p:nvSpPr>
        <p:spPr>
          <a:xfrm>
            <a:off x="274809" y="2393208"/>
            <a:ext cx="521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FF00"/>
                </a:solidFill>
                <a:latin typeface="KG Miss Kindergarten" panose="02000000000000000000" pitchFamily="2" charset="0"/>
              </a:rPr>
              <a:t>Type the main idea here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A03E792-5EB7-4FD5-A5C3-E5F80AEC9563}"/>
              </a:ext>
            </a:extLst>
          </p:cNvPr>
          <p:cNvSpPr txBox="1"/>
          <p:nvPr/>
        </p:nvSpPr>
        <p:spPr>
          <a:xfrm>
            <a:off x="166742" y="4709270"/>
            <a:ext cx="5427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KG Miss Kindergarten" panose="02000000000000000000" pitchFamily="2" charset="0"/>
              </a:rPr>
              <a:t>Detail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1524BFA-5951-4166-AF7F-06E50100D76A}"/>
              </a:ext>
            </a:extLst>
          </p:cNvPr>
          <p:cNvSpPr txBox="1"/>
          <p:nvPr/>
        </p:nvSpPr>
        <p:spPr>
          <a:xfrm>
            <a:off x="166742" y="6111149"/>
            <a:ext cx="5427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KG Miss Kindergarten" panose="02000000000000000000" pitchFamily="2" charset="0"/>
              </a:rPr>
              <a:t>Detail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7F418B1-209C-4D66-BCB1-4A7B432AAF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147" y="83536"/>
            <a:ext cx="1038386" cy="1395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600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CD3BB4F-EC4B-4339-BE3A-0D05076CB72C}"/>
              </a:ext>
            </a:extLst>
          </p:cNvPr>
          <p:cNvSpPr txBox="1"/>
          <p:nvPr/>
        </p:nvSpPr>
        <p:spPr>
          <a:xfrm>
            <a:off x="166743" y="834322"/>
            <a:ext cx="3146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KG Miss Kindergarten" panose="02000000000000000000" pitchFamily="2" charset="0"/>
              </a:rPr>
              <a:t>Add title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5D1CF2-40D9-49FF-BF69-A227005D662E}"/>
              </a:ext>
            </a:extLst>
          </p:cNvPr>
          <p:cNvSpPr txBox="1"/>
          <p:nvPr/>
        </p:nvSpPr>
        <p:spPr>
          <a:xfrm>
            <a:off x="5792992" y="3602727"/>
            <a:ext cx="41201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What is something interesting you want to remember? Type and add here.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8287CC-8846-47E5-96C6-809C8B326162}"/>
              </a:ext>
            </a:extLst>
          </p:cNvPr>
          <p:cNvSpPr txBox="1"/>
          <p:nvPr/>
        </p:nvSpPr>
        <p:spPr>
          <a:xfrm>
            <a:off x="166742" y="3307391"/>
            <a:ext cx="5427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KG Miss Kindergarten" panose="02000000000000000000" pitchFamily="2" charset="0"/>
              </a:rPr>
              <a:t>Detail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C9505D-2FBE-4AAD-AA5B-34A309043163}"/>
              </a:ext>
            </a:extLst>
          </p:cNvPr>
          <p:cNvSpPr txBox="1"/>
          <p:nvPr/>
        </p:nvSpPr>
        <p:spPr>
          <a:xfrm>
            <a:off x="5545568" y="6111150"/>
            <a:ext cx="2011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Type word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05049D-31B9-4A0D-9020-4DC49CD5B254}"/>
              </a:ext>
            </a:extLst>
          </p:cNvPr>
          <p:cNvSpPr txBox="1"/>
          <p:nvPr/>
        </p:nvSpPr>
        <p:spPr>
          <a:xfrm>
            <a:off x="3519544" y="832694"/>
            <a:ext cx="202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KG Miss Kindergarten" panose="02000000000000000000" pitchFamily="2" charset="0"/>
              </a:rPr>
              <a:t>Add author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9D026E-B075-426B-A8DA-B932A0C49826}"/>
              </a:ext>
            </a:extLst>
          </p:cNvPr>
          <p:cNvSpPr txBox="1"/>
          <p:nvPr/>
        </p:nvSpPr>
        <p:spPr>
          <a:xfrm>
            <a:off x="5485097" y="6806812"/>
            <a:ext cx="2011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Type word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A74C18-62F5-4F8E-81B0-EA51B7EA2B07}"/>
              </a:ext>
            </a:extLst>
          </p:cNvPr>
          <p:cNvSpPr txBox="1"/>
          <p:nvPr/>
        </p:nvSpPr>
        <p:spPr>
          <a:xfrm>
            <a:off x="7655698" y="6111149"/>
            <a:ext cx="2011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Type word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5182AC-A4BC-49BF-9FCB-EC82BB99625F}"/>
              </a:ext>
            </a:extLst>
          </p:cNvPr>
          <p:cNvSpPr txBox="1"/>
          <p:nvPr/>
        </p:nvSpPr>
        <p:spPr>
          <a:xfrm>
            <a:off x="7655697" y="6789840"/>
            <a:ext cx="2011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Type word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E2464AD-6729-48C2-AFA3-599765640049}"/>
              </a:ext>
            </a:extLst>
          </p:cNvPr>
          <p:cNvSpPr txBox="1"/>
          <p:nvPr/>
        </p:nvSpPr>
        <p:spPr>
          <a:xfrm>
            <a:off x="274809" y="2393208"/>
            <a:ext cx="521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FF00"/>
                </a:solidFill>
                <a:latin typeface="KG Miss Kindergarten" panose="02000000000000000000" pitchFamily="2" charset="0"/>
              </a:rPr>
              <a:t>Type the main idea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BE34CB-ECEE-440C-B154-B5EC71C97855}"/>
              </a:ext>
            </a:extLst>
          </p:cNvPr>
          <p:cNvSpPr txBox="1"/>
          <p:nvPr/>
        </p:nvSpPr>
        <p:spPr>
          <a:xfrm>
            <a:off x="166742" y="4709270"/>
            <a:ext cx="5427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KG Miss Kindergarten" panose="02000000000000000000" pitchFamily="2" charset="0"/>
              </a:rPr>
              <a:t>Detail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3A0DB69-B2A9-4287-A214-A73BDF277A3D}"/>
              </a:ext>
            </a:extLst>
          </p:cNvPr>
          <p:cNvSpPr txBox="1"/>
          <p:nvPr/>
        </p:nvSpPr>
        <p:spPr>
          <a:xfrm>
            <a:off x="166742" y="6111149"/>
            <a:ext cx="5427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KG Miss Kindergarten" panose="02000000000000000000" pitchFamily="2" charset="0"/>
              </a:rPr>
              <a:t>Detail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6DDE4E0-9DAB-47EB-BBC8-E76849F1A1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147" y="83536"/>
            <a:ext cx="1038386" cy="1395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33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14CD06-6060-4908-BE7F-C58B5CC0E372}"/>
              </a:ext>
            </a:extLst>
          </p:cNvPr>
          <p:cNvSpPr txBox="1"/>
          <p:nvPr/>
        </p:nvSpPr>
        <p:spPr>
          <a:xfrm>
            <a:off x="166743" y="834322"/>
            <a:ext cx="3146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KG Miss Kindergarten" panose="02000000000000000000" pitchFamily="2" charset="0"/>
              </a:rPr>
              <a:t>Add title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211BFC-F9D2-4544-A7DD-473F8F98B608}"/>
              </a:ext>
            </a:extLst>
          </p:cNvPr>
          <p:cNvSpPr txBox="1"/>
          <p:nvPr/>
        </p:nvSpPr>
        <p:spPr>
          <a:xfrm>
            <a:off x="5771479" y="3353558"/>
            <a:ext cx="4120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Type 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696192-5BAB-4B0C-968C-7C0BB795298C}"/>
              </a:ext>
            </a:extLst>
          </p:cNvPr>
          <p:cNvSpPr txBox="1"/>
          <p:nvPr/>
        </p:nvSpPr>
        <p:spPr>
          <a:xfrm>
            <a:off x="166742" y="3199669"/>
            <a:ext cx="5427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Add section title here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1FE04B-834D-402D-BAE6-45D341D05DC5}"/>
              </a:ext>
            </a:extLst>
          </p:cNvPr>
          <p:cNvSpPr txBox="1"/>
          <p:nvPr/>
        </p:nvSpPr>
        <p:spPr>
          <a:xfrm>
            <a:off x="5545568" y="6111150"/>
            <a:ext cx="2011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Type word here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0742B9-B9D9-489D-AD89-4C1074C97BB2}"/>
              </a:ext>
            </a:extLst>
          </p:cNvPr>
          <p:cNvSpPr txBox="1"/>
          <p:nvPr/>
        </p:nvSpPr>
        <p:spPr>
          <a:xfrm>
            <a:off x="3519544" y="832694"/>
            <a:ext cx="2026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  <a:latin typeface="KG Miss Kindergarten" panose="02000000000000000000" pitchFamily="2" charset="0"/>
              </a:rPr>
              <a:t>Add author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4238E94-36DA-4DE0-B0FB-A77421A651A0}"/>
              </a:ext>
            </a:extLst>
          </p:cNvPr>
          <p:cNvSpPr txBox="1"/>
          <p:nvPr/>
        </p:nvSpPr>
        <p:spPr>
          <a:xfrm>
            <a:off x="5485097" y="6806812"/>
            <a:ext cx="2011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Type word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B37904-17EA-44A0-8DA5-CC21D0FD8FA4}"/>
              </a:ext>
            </a:extLst>
          </p:cNvPr>
          <p:cNvSpPr txBox="1"/>
          <p:nvPr/>
        </p:nvSpPr>
        <p:spPr>
          <a:xfrm>
            <a:off x="7655698" y="6111149"/>
            <a:ext cx="2011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Type word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F96A552-3442-41F4-8B00-44373FB50A2D}"/>
              </a:ext>
            </a:extLst>
          </p:cNvPr>
          <p:cNvSpPr txBox="1"/>
          <p:nvPr/>
        </p:nvSpPr>
        <p:spPr>
          <a:xfrm>
            <a:off x="7655697" y="6789840"/>
            <a:ext cx="2011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Type word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445E2B-861A-419B-9FE4-F5D43F7775F4}"/>
              </a:ext>
            </a:extLst>
          </p:cNvPr>
          <p:cNvSpPr txBox="1"/>
          <p:nvPr/>
        </p:nvSpPr>
        <p:spPr>
          <a:xfrm>
            <a:off x="383687" y="2377005"/>
            <a:ext cx="521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FF00"/>
                </a:solidFill>
                <a:latin typeface="KG Miss Kindergarten" panose="02000000000000000000" pitchFamily="2" charset="0"/>
              </a:rPr>
              <a:t>Type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6F91F07-5D09-43F6-AC0F-A2E26C26BEAC}"/>
              </a:ext>
            </a:extLst>
          </p:cNvPr>
          <p:cNvSpPr txBox="1"/>
          <p:nvPr/>
        </p:nvSpPr>
        <p:spPr>
          <a:xfrm>
            <a:off x="166742" y="4952452"/>
            <a:ext cx="5427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KG Miss Kindergarten" panose="02000000000000000000" pitchFamily="2" charset="0"/>
              </a:rPr>
              <a:t>Type here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26BFE6B-E1BA-48B8-A740-4FEE675C36CA}"/>
              </a:ext>
            </a:extLst>
          </p:cNvPr>
          <p:cNvSpPr txBox="1"/>
          <p:nvPr/>
        </p:nvSpPr>
        <p:spPr>
          <a:xfrm>
            <a:off x="166742" y="3661335"/>
            <a:ext cx="5427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KG Miss Kindergarten" panose="02000000000000000000" pitchFamily="2" charset="0"/>
              </a:rPr>
              <a:t>Type here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B67A21C-C7F2-4099-9178-762A2244E9F1}"/>
              </a:ext>
            </a:extLst>
          </p:cNvPr>
          <p:cNvSpPr txBox="1"/>
          <p:nvPr/>
        </p:nvSpPr>
        <p:spPr>
          <a:xfrm>
            <a:off x="118335" y="6265037"/>
            <a:ext cx="54272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KG Miss Kindergarten" panose="02000000000000000000" pitchFamily="2" charset="0"/>
              </a:rPr>
              <a:t>Type here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19A5D69-6963-4091-9E2E-3C2796E7161C}"/>
              </a:ext>
            </a:extLst>
          </p:cNvPr>
          <p:cNvSpPr txBox="1"/>
          <p:nvPr/>
        </p:nvSpPr>
        <p:spPr>
          <a:xfrm>
            <a:off x="5687209" y="2851838"/>
            <a:ext cx="4285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Add section title here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7125EE0-F73F-400B-905B-F973FDB487BD}"/>
              </a:ext>
            </a:extLst>
          </p:cNvPr>
          <p:cNvSpPr txBox="1"/>
          <p:nvPr/>
        </p:nvSpPr>
        <p:spPr>
          <a:xfrm>
            <a:off x="5687208" y="5738173"/>
            <a:ext cx="4285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7030A0"/>
                </a:solidFill>
                <a:latin typeface="KG Miss Kindergarten" panose="02000000000000000000" pitchFamily="2" charset="0"/>
              </a:rPr>
              <a:t>Add section title here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2094D75-DF14-42A4-B69A-B15B0B1103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0147" y="83536"/>
            <a:ext cx="1038386" cy="1395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6349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403</Words>
  <Application>Microsoft Office PowerPoint</Application>
  <PresentationFormat>Custom</PresentationFormat>
  <Paragraphs>81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KG Miss Kindergarten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Henry</dc:creator>
  <cp:lastModifiedBy>Cathy Henry</cp:lastModifiedBy>
  <cp:revision>4</cp:revision>
  <dcterms:created xsi:type="dcterms:W3CDTF">2020-05-08T16:33:20Z</dcterms:created>
  <dcterms:modified xsi:type="dcterms:W3CDTF">2020-05-08T19:02:41Z</dcterms:modified>
</cp:coreProperties>
</file>